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46"/>
  </p:notesMasterIdLst>
  <p:handoutMasterIdLst>
    <p:handoutMasterId r:id="rId47"/>
  </p:handoutMasterIdLst>
  <p:sldIdLst>
    <p:sldId id="476" r:id="rId2"/>
    <p:sldId id="477" r:id="rId3"/>
    <p:sldId id="456" r:id="rId4"/>
    <p:sldId id="457" r:id="rId5"/>
    <p:sldId id="406" r:id="rId6"/>
    <p:sldId id="461" r:id="rId7"/>
    <p:sldId id="421" r:id="rId8"/>
    <p:sldId id="471" r:id="rId9"/>
    <p:sldId id="472" r:id="rId10"/>
    <p:sldId id="415" r:id="rId11"/>
    <p:sldId id="458" r:id="rId12"/>
    <p:sldId id="474" r:id="rId13"/>
    <p:sldId id="419" r:id="rId14"/>
    <p:sldId id="427" r:id="rId15"/>
    <p:sldId id="428" r:id="rId16"/>
    <p:sldId id="429" r:id="rId17"/>
    <p:sldId id="432" r:id="rId18"/>
    <p:sldId id="433" r:id="rId19"/>
    <p:sldId id="434" r:id="rId20"/>
    <p:sldId id="470" r:id="rId21"/>
    <p:sldId id="435" r:id="rId22"/>
    <p:sldId id="437" r:id="rId23"/>
    <p:sldId id="468" r:id="rId24"/>
    <p:sldId id="469" r:id="rId25"/>
    <p:sldId id="459" r:id="rId26"/>
    <p:sldId id="422" r:id="rId27"/>
    <p:sldId id="442" r:id="rId28"/>
    <p:sldId id="426" r:id="rId29"/>
    <p:sldId id="441" r:id="rId30"/>
    <p:sldId id="443" r:id="rId31"/>
    <p:sldId id="444" r:id="rId32"/>
    <p:sldId id="446" r:id="rId33"/>
    <p:sldId id="447" r:id="rId34"/>
    <p:sldId id="448" r:id="rId35"/>
    <p:sldId id="449" r:id="rId36"/>
    <p:sldId id="450" r:id="rId37"/>
    <p:sldId id="451" r:id="rId38"/>
    <p:sldId id="478" r:id="rId39"/>
    <p:sldId id="479" r:id="rId40"/>
    <p:sldId id="452" r:id="rId41"/>
    <p:sldId id="462" r:id="rId42"/>
    <p:sldId id="463" r:id="rId43"/>
    <p:sldId id="464" r:id="rId44"/>
    <p:sldId id="465"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4A1"/>
    <a:srgbClr val="D6E7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ff">
        <a:fontRef idx="maj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ff">
        <a:fontRef idx="maj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65" autoAdjust="0"/>
    <p:restoredTop sz="91786" autoAdjust="0"/>
  </p:normalViewPr>
  <p:slideViewPr>
    <p:cSldViewPr snapToGrid="0">
      <p:cViewPr varScale="1">
        <p:scale>
          <a:sx n="51" d="100"/>
          <a:sy n="51" d="100"/>
        </p:scale>
        <p:origin x="62" y="614"/>
      </p:cViewPr>
      <p:guideLst>
        <p:guide orient="horz" pos="2160"/>
        <p:guide pos="2880"/>
      </p:guideLst>
    </p:cSldViewPr>
  </p:slideViewPr>
  <p:notesTextViewPr>
    <p:cViewPr>
      <p:scale>
        <a:sx n="1" d="1"/>
        <a:sy n="1" d="1"/>
      </p:scale>
      <p:origin x="0" y="0"/>
    </p:cViewPr>
  </p:notesTextViewPr>
  <p:sorterViewPr>
    <p:cViewPr>
      <p:scale>
        <a:sx n="120" d="100"/>
        <a:sy n="120" d="100"/>
      </p:scale>
      <p:origin x="0" y="-106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87EF6-0B34-6C48-8ED4-97AEC7A56518}" type="doc">
      <dgm:prSet loTypeId="urn:microsoft.com/office/officeart/2005/8/layout/process2" loCatId="" qsTypeId="urn:microsoft.com/office/officeart/2005/8/quickstyle/simple4" qsCatId="simple" csTypeId="urn:microsoft.com/office/officeart/2005/8/colors/accent1_2" csCatId="accent1" phldr="1"/>
      <dgm:spPr/>
    </dgm:pt>
    <dgm:pt modelId="{5B8A9CA6-31A7-884E-94FA-8173844C8BDB}">
      <dgm:prSet phldrT="[Text]" custT="1"/>
      <dgm:spPr>
        <a:solidFill>
          <a:schemeClr val="accent6">
            <a:lumMod val="75000"/>
          </a:schemeClr>
        </a:solidFill>
      </dgm:spPr>
      <dgm:t>
        <a:bodyPr/>
        <a:lstStyle/>
        <a:p>
          <a:r>
            <a:rPr lang="en-US" sz="2000" dirty="0"/>
            <a:t>Teacher creates class site</a:t>
          </a:r>
        </a:p>
      </dgm:t>
    </dgm:pt>
    <dgm:pt modelId="{A6A73ABC-39A5-9B49-8DC8-66A3EE3A2F68}" type="parTrans" cxnId="{C112E1B6-A098-B245-BF1A-DD581B2BD6E8}">
      <dgm:prSet/>
      <dgm:spPr/>
      <dgm:t>
        <a:bodyPr/>
        <a:lstStyle/>
        <a:p>
          <a:endParaRPr lang="en-US"/>
        </a:p>
      </dgm:t>
    </dgm:pt>
    <dgm:pt modelId="{62471DA3-7B05-A041-AC3C-59F5741CA3DA}" type="sibTrans" cxnId="{C112E1B6-A098-B245-BF1A-DD581B2BD6E8}">
      <dgm:prSet/>
      <dgm:spPr/>
      <dgm:t>
        <a:bodyPr/>
        <a:lstStyle/>
        <a:p>
          <a:endParaRPr lang="en-US"/>
        </a:p>
      </dgm:t>
    </dgm:pt>
    <dgm:pt modelId="{D62119A2-DA0C-D543-91FE-0D820200431A}">
      <dgm:prSet phldrT="[Text]" custT="1"/>
      <dgm:spPr/>
      <dgm:t>
        <a:bodyPr/>
        <a:lstStyle/>
        <a:p>
          <a:r>
            <a:rPr lang="en-US" sz="2000" dirty="0"/>
            <a:t>Student completes self-assessment "assignment"</a:t>
          </a:r>
        </a:p>
      </dgm:t>
    </dgm:pt>
    <dgm:pt modelId="{F6F7B1AE-3DD3-984D-B5A3-3985107541AB}" type="parTrans" cxnId="{A5A30A17-D0CB-3542-8C1D-6D03FF7B682D}">
      <dgm:prSet/>
      <dgm:spPr/>
      <dgm:t>
        <a:bodyPr/>
        <a:lstStyle/>
        <a:p>
          <a:endParaRPr lang="en-US"/>
        </a:p>
      </dgm:t>
    </dgm:pt>
    <dgm:pt modelId="{458E6BCB-F625-D649-8DB0-42BB6D36120C}" type="sibTrans" cxnId="{A5A30A17-D0CB-3542-8C1D-6D03FF7B682D}">
      <dgm:prSet/>
      <dgm:spPr/>
      <dgm:t>
        <a:bodyPr/>
        <a:lstStyle/>
        <a:p>
          <a:endParaRPr lang="en-US"/>
        </a:p>
      </dgm:t>
    </dgm:pt>
    <dgm:pt modelId="{9A2B526C-1490-8048-ACC9-AB00245FB830}">
      <dgm:prSet phldrT="[Text]" custT="1"/>
      <dgm:spPr/>
      <dgm:t>
        <a:bodyPr/>
        <a:lstStyle/>
        <a:p>
          <a:r>
            <a:rPr lang="en-US" sz="2000" dirty="0"/>
            <a:t>Student submits self-assessment "assignment" and copies to Portfolio</a:t>
          </a:r>
        </a:p>
      </dgm:t>
    </dgm:pt>
    <dgm:pt modelId="{BF74E5A8-EA8C-0C42-8B89-3DC6CEF4C619}" type="parTrans" cxnId="{D7DADB47-2C42-714D-91C1-856619F50A96}">
      <dgm:prSet/>
      <dgm:spPr/>
      <dgm:t>
        <a:bodyPr/>
        <a:lstStyle/>
        <a:p>
          <a:endParaRPr lang="en-US"/>
        </a:p>
      </dgm:t>
    </dgm:pt>
    <dgm:pt modelId="{66F950FE-82C6-1D46-85F7-5A3092ED8FB5}" type="sibTrans" cxnId="{D7DADB47-2C42-714D-91C1-856619F50A96}">
      <dgm:prSet/>
      <dgm:spPr/>
      <dgm:t>
        <a:bodyPr/>
        <a:lstStyle/>
        <a:p>
          <a:endParaRPr lang="en-US"/>
        </a:p>
      </dgm:t>
    </dgm:pt>
    <dgm:pt modelId="{2E9EACFE-F6F8-574D-8286-FE9612F114AC}">
      <dgm:prSet phldrT="[Text]"/>
      <dgm:spPr>
        <a:noFill/>
        <a:ln>
          <a:solidFill>
            <a:schemeClr val="tx1"/>
          </a:solidFill>
        </a:ln>
      </dgm:spPr>
      <dgm:t>
        <a:bodyPr/>
        <a:lstStyle/>
        <a:p>
          <a:r>
            <a:rPr lang="en-US" b="1" dirty="0">
              <a:solidFill>
                <a:schemeClr val="tx1"/>
              </a:solidFill>
            </a:rPr>
            <a:t>Grades 4 -7</a:t>
          </a:r>
        </a:p>
      </dgm:t>
    </dgm:pt>
    <dgm:pt modelId="{2A67CB7D-0027-6441-8B06-9E9681E662C0}" type="parTrans" cxnId="{4FEB8D57-2209-404F-8C90-8AFE689A06A0}">
      <dgm:prSet/>
      <dgm:spPr/>
      <dgm:t>
        <a:bodyPr/>
        <a:lstStyle/>
        <a:p>
          <a:endParaRPr lang="en-US"/>
        </a:p>
      </dgm:t>
    </dgm:pt>
    <dgm:pt modelId="{76E374DA-49BB-AF43-B4DF-9F7A35A8AE31}" type="sibTrans" cxnId="{4FEB8D57-2209-404F-8C90-8AFE689A06A0}">
      <dgm:prSet/>
      <dgm:spPr/>
      <dgm:t>
        <a:bodyPr/>
        <a:lstStyle/>
        <a:p>
          <a:endParaRPr lang="en-US"/>
        </a:p>
      </dgm:t>
    </dgm:pt>
    <dgm:pt modelId="{FF37EE87-27A3-D743-809A-906992EB4123}">
      <dgm:prSet phldrT="[Text]" custT="1"/>
      <dgm:spPr/>
      <dgm:t>
        <a:bodyPr/>
        <a:lstStyle/>
        <a:p>
          <a:r>
            <a:rPr lang="en-US" sz="2000" dirty="0"/>
            <a:t>Student logs into portal</a:t>
          </a:r>
        </a:p>
      </dgm:t>
    </dgm:pt>
    <dgm:pt modelId="{FE7F2D04-7724-D747-9D9D-D4131CF08139}" type="parTrans" cxnId="{697BFA66-EB42-CE4D-8EAC-982570928A5B}">
      <dgm:prSet/>
      <dgm:spPr/>
      <dgm:t>
        <a:bodyPr/>
        <a:lstStyle/>
        <a:p>
          <a:endParaRPr lang="en-US"/>
        </a:p>
      </dgm:t>
    </dgm:pt>
    <dgm:pt modelId="{008466F1-DB72-FE4C-97A9-7CC60939D653}" type="sibTrans" cxnId="{697BFA66-EB42-CE4D-8EAC-982570928A5B}">
      <dgm:prSet/>
      <dgm:spPr/>
      <dgm:t>
        <a:bodyPr/>
        <a:lstStyle/>
        <a:p>
          <a:endParaRPr lang="en-US"/>
        </a:p>
      </dgm:t>
    </dgm:pt>
    <dgm:pt modelId="{619CF89B-9EB6-9743-A478-DD742ACF6293}">
      <dgm:prSet phldrT="[Text]" custT="1"/>
      <dgm:spPr>
        <a:solidFill>
          <a:schemeClr val="accent6">
            <a:lumMod val="75000"/>
          </a:schemeClr>
        </a:solidFill>
      </dgm:spPr>
      <dgm:t>
        <a:bodyPr/>
        <a:lstStyle/>
        <a:p>
          <a:r>
            <a:rPr lang="en-US" sz="2000" dirty="0"/>
            <a:t>Teacher uploads Self-Assessment template as an "assignment"</a:t>
          </a:r>
        </a:p>
      </dgm:t>
    </dgm:pt>
    <dgm:pt modelId="{54A4C36D-18AA-DD46-B1ED-EC3106D3ABB3}" type="parTrans" cxnId="{9DB9D03A-C1A7-1B40-A7DF-4F5428D911DB}">
      <dgm:prSet/>
      <dgm:spPr/>
      <dgm:t>
        <a:bodyPr/>
        <a:lstStyle/>
        <a:p>
          <a:endParaRPr lang="en-US"/>
        </a:p>
      </dgm:t>
    </dgm:pt>
    <dgm:pt modelId="{5E76007A-4FDC-5547-A4A1-47545F95A985}" type="sibTrans" cxnId="{9DB9D03A-C1A7-1B40-A7DF-4F5428D911DB}">
      <dgm:prSet/>
      <dgm:spPr/>
      <dgm:t>
        <a:bodyPr/>
        <a:lstStyle/>
        <a:p>
          <a:endParaRPr lang="en-US"/>
        </a:p>
      </dgm:t>
    </dgm:pt>
    <dgm:pt modelId="{D85A67AE-1241-6140-9D52-F4A0026B78D1}" type="pres">
      <dgm:prSet presAssocID="{EE187EF6-0B34-6C48-8ED4-97AEC7A56518}" presName="linearFlow" presStyleCnt="0">
        <dgm:presLayoutVars>
          <dgm:resizeHandles val="exact"/>
        </dgm:presLayoutVars>
      </dgm:prSet>
      <dgm:spPr/>
    </dgm:pt>
    <dgm:pt modelId="{5EEB4526-BB94-E84F-B342-B5A402467873}" type="pres">
      <dgm:prSet presAssocID="{2E9EACFE-F6F8-574D-8286-FE9612F114AC}" presName="node" presStyleLbl="node1" presStyleIdx="0" presStyleCnt="6">
        <dgm:presLayoutVars>
          <dgm:bulletEnabled val="1"/>
        </dgm:presLayoutVars>
      </dgm:prSet>
      <dgm:spPr/>
      <dgm:t>
        <a:bodyPr/>
        <a:lstStyle/>
        <a:p>
          <a:endParaRPr lang="en-US"/>
        </a:p>
      </dgm:t>
    </dgm:pt>
    <dgm:pt modelId="{D015CE86-30B1-E24B-B72F-311776BFB568}" type="pres">
      <dgm:prSet presAssocID="{76E374DA-49BB-AF43-B4DF-9F7A35A8AE31}" presName="sibTrans" presStyleLbl="sibTrans2D1" presStyleIdx="0" presStyleCnt="5"/>
      <dgm:spPr/>
      <dgm:t>
        <a:bodyPr/>
        <a:lstStyle/>
        <a:p>
          <a:endParaRPr lang="en-US"/>
        </a:p>
      </dgm:t>
    </dgm:pt>
    <dgm:pt modelId="{D8948AD4-DEBC-4544-AF2C-56D056698C49}" type="pres">
      <dgm:prSet presAssocID="{76E374DA-49BB-AF43-B4DF-9F7A35A8AE31}" presName="connectorText" presStyleLbl="sibTrans2D1" presStyleIdx="0" presStyleCnt="5"/>
      <dgm:spPr/>
      <dgm:t>
        <a:bodyPr/>
        <a:lstStyle/>
        <a:p>
          <a:endParaRPr lang="en-US"/>
        </a:p>
      </dgm:t>
    </dgm:pt>
    <dgm:pt modelId="{D28DC756-4F59-534A-A847-EF55034BE5E7}" type="pres">
      <dgm:prSet presAssocID="{5B8A9CA6-31A7-884E-94FA-8173844C8BDB}" presName="node" presStyleLbl="node1" presStyleIdx="1" presStyleCnt="6" custScaleX="260057">
        <dgm:presLayoutVars>
          <dgm:bulletEnabled val="1"/>
        </dgm:presLayoutVars>
      </dgm:prSet>
      <dgm:spPr/>
      <dgm:t>
        <a:bodyPr/>
        <a:lstStyle/>
        <a:p>
          <a:endParaRPr lang="en-US"/>
        </a:p>
      </dgm:t>
    </dgm:pt>
    <dgm:pt modelId="{3596E800-E393-584A-8057-945813CFFE91}" type="pres">
      <dgm:prSet presAssocID="{62471DA3-7B05-A041-AC3C-59F5741CA3DA}" presName="sibTrans" presStyleLbl="sibTrans2D1" presStyleIdx="1" presStyleCnt="5"/>
      <dgm:spPr/>
      <dgm:t>
        <a:bodyPr/>
        <a:lstStyle/>
        <a:p>
          <a:endParaRPr lang="en-US"/>
        </a:p>
      </dgm:t>
    </dgm:pt>
    <dgm:pt modelId="{C9FC2B49-B74E-B941-8ABC-F3FBBC1416A2}" type="pres">
      <dgm:prSet presAssocID="{62471DA3-7B05-A041-AC3C-59F5741CA3DA}" presName="connectorText" presStyleLbl="sibTrans2D1" presStyleIdx="1" presStyleCnt="5"/>
      <dgm:spPr/>
      <dgm:t>
        <a:bodyPr/>
        <a:lstStyle/>
        <a:p>
          <a:endParaRPr lang="en-US"/>
        </a:p>
      </dgm:t>
    </dgm:pt>
    <dgm:pt modelId="{0204FA72-F9E4-564B-B7CF-1D543A2EB74B}" type="pres">
      <dgm:prSet presAssocID="{619CF89B-9EB6-9743-A478-DD742ACF6293}" presName="node" presStyleLbl="node1" presStyleIdx="2" presStyleCnt="6" custScaleX="323872">
        <dgm:presLayoutVars>
          <dgm:bulletEnabled val="1"/>
        </dgm:presLayoutVars>
      </dgm:prSet>
      <dgm:spPr/>
      <dgm:t>
        <a:bodyPr/>
        <a:lstStyle/>
        <a:p>
          <a:endParaRPr lang="en-US"/>
        </a:p>
      </dgm:t>
    </dgm:pt>
    <dgm:pt modelId="{3A0C0A2F-18B6-3444-86CB-E85F7837C392}" type="pres">
      <dgm:prSet presAssocID="{5E76007A-4FDC-5547-A4A1-47545F95A985}" presName="sibTrans" presStyleLbl="sibTrans2D1" presStyleIdx="2" presStyleCnt="5"/>
      <dgm:spPr/>
      <dgm:t>
        <a:bodyPr/>
        <a:lstStyle/>
        <a:p>
          <a:endParaRPr lang="en-US"/>
        </a:p>
      </dgm:t>
    </dgm:pt>
    <dgm:pt modelId="{62F4A55B-9285-0D48-B97C-8B2A8D5732CD}" type="pres">
      <dgm:prSet presAssocID="{5E76007A-4FDC-5547-A4A1-47545F95A985}" presName="connectorText" presStyleLbl="sibTrans2D1" presStyleIdx="2" presStyleCnt="5"/>
      <dgm:spPr/>
      <dgm:t>
        <a:bodyPr/>
        <a:lstStyle/>
        <a:p>
          <a:endParaRPr lang="en-US"/>
        </a:p>
      </dgm:t>
    </dgm:pt>
    <dgm:pt modelId="{959598DE-FBC2-324B-AF00-A95D721AB719}" type="pres">
      <dgm:prSet presAssocID="{FF37EE87-27A3-D743-809A-906992EB4123}" presName="node" presStyleLbl="node1" presStyleIdx="3" presStyleCnt="6" custScaleX="260057">
        <dgm:presLayoutVars>
          <dgm:bulletEnabled val="1"/>
        </dgm:presLayoutVars>
      </dgm:prSet>
      <dgm:spPr/>
      <dgm:t>
        <a:bodyPr/>
        <a:lstStyle/>
        <a:p>
          <a:endParaRPr lang="en-US"/>
        </a:p>
      </dgm:t>
    </dgm:pt>
    <dgm:pt modelId="{6D2445FC-3946-5947-8E88-68243ACC9EA8}" type="pres">
      <dgm:prSet presAssocID="{008466F1-DB72-FE4C-97A9-7CC60939D653}" presName="sibTrans" presStyleLbl="sibTrans2D1" presStyleIdx="3" presStyleCnt="5"/>
      <dgm:spPr/>
      <dgm:t>
        <a:bodyPr/>
        <a:lstStyle/>
        <a:p>
          <a:endParaRPr lang="en-US"/>
        </a:p>
      </dgm:t>
    </dgm:pt>
    <dgm:pt modelId="{5E456204-F477-8743-B0BD-9DC8CC723F04}" type="pres">
      <dgm:prSet presAssocID="{008466F1-DB72-FE4C-97A9-7CC60939D653}" presName="connectorText" presStyleLbl="sibTrans2D1" presStyleIdx="3" presStyleCnt="5"/>
      <dgm:spPr/>
      <dgm:t>
        <a:bodyPr/>
        <a:lstStyle/>
        <a:p>
          <a:endParaRPr lang="en-US"/>
        </a:p>
      </dgm:t>
    </dgm:pt>
    <dgm:pt modelId="{D7BBE31E-A3A8-C946-AAA2-C53EC3FC73AA}" type="pres">
      <dgm:prSet presAssocID="{D62119A2-DA0C-D543-91FE-0D820200431A}" presName="node" presStyleLbl="node1" presStyleIdx="4" presStyleCnt="6" custScaleX="288136">
        <dgm:presLayoutVars>
          <dgm:bulletEnabled val="1"/>
        </dgm:presLayoutVars>
      </dgm:prSet>
      <dgm:spPr/>
      <dgm:t>
        <a:bodyPr/>
        <a:lstStyle/>
        <a:p>
          <a:endParaRPr lang="en-US"/>
        </a:p>
      </dgm:t>
    </dgm:pt>
    <dgm:pt modelId="{FE545E7C-36AA-AC40-BF73-1E0B2AEA12B3}" type="pres">
      <dgm:prSet presAssocID="{458E6BCB-F625-D649-8DB0-42BB6D36120C}" presName="sibTrans" presStyleLbl="sibTrans2D1" presStyleIdx="4" presStyleCnt="5"/>
      <dgm:spPr/>
      <dgm:t>
        <a:bodyPr/>
        <a:lstStyle/>
        <a:p>
          <a:endParaRPr lang="en-US"/>
        </a:p>
      </dgm:t>
    </dgm:pt>
    <dgm:pt modelId="{42236338-C4ED-C44E-80A9-7D266B6270DD}" type="pres">
      <dgm:prSet presAssocID="{458E6BCB-F625-D649-8DB0-42BB6D36120C}" presName="connectorText" presStyleLbl="sibTrans2D1" presStyleIdx="4" presStyleCnt="5"/>
      <dgm:spPr/>
      <dgm:t>
        <a:bodyPr/>
        <a:lstStyle/>
        <a:p>
          <a:endParaRPr lang="en-US"/>
        </a:p>
      </dgm:t>
    </dgm:pt>
    <dgm:pt modelId="{0F805FE7-65CA-3949-A343-9598F8ED84CD}" type="pres">
      <dgm:prSet presAssocID="{9A2B526C-1490-8048-ACC9-AB00245FB830}" presName="node" presStyleLbl="node1" presStyleIdx="5" presStyleCnt="6" custScaleX="380316">
        <dgm:presLayoutVars>
          <dgm:bulletEnabled val="1"/>
        </dgm:presLayoutVars>
      </dgm:prSet>
      <dgm:spPr/>
      <dgm:t>
        <a:bodyPr/>
        <a:lstStyle/>
        <a:p>
          <a:endParaRPr lang="en-US"/>
        </a:p>
      </dgm:t>
    </dgm:pt>
  </dgm:ptLst>
  <dgm:cxnLst>
    <dgm:cxn modelId="{F546292B-1C1D-6B49-BF91-AD15BD491747}" type="presOf" srcId="{5B8A9CA6-31A7-884E-94FA-8173844C8BDB}" destId="{D28DC756-4F59-534A-A847-EF55034BE5E7}" srcOrd="0" destOrd="0" presId="urn:microsoft.com/office/officeart/2005/8/layout/process2"/>
    <dgm:cxn modelId="{9D2CE21F-3989-E54B-A593-CE614EE9528F}" type="presOf" srcId="{619CF89B-9EB6-9743-A478-DD742ACF6293}" destId="{0204FA72-F9E4-564B-B7CF-1D543A2EB74B}" srcOrd="0" destOrd="0" presId="urn:microsoft.com/office/officeart/2005/8/layout/process2"/>
    <dgm:cxn modelId="{9F868491-CDDC-8749-8921-13A29083B012}" type="presOf" srcId="{76E374DA-49BB-AF43-B4DF-9F7A35A8AE31}" destId="{D8948AD4-DEBC-4544-AF2C-56D056698C49}" srcOrd="1" destOrd="0" presId="urn:microsoft.com/office/officeart/2005/8/layout/process2"/>
    <dgm:cxn modelId="{23479D90-5C40-5240-B32E-B071FE074B78}" type="presOf" srcId="{62471DA3-7B05-A041-AC3C-59F5741CA3DA}" destId="{C9FC2B49-B74E-B941-8ABC-F3FBBC1416A2}" srcOrd="1" destOrd="0" presId="urn:microsoft.com/office/officeart/2005/8/layout/process2"/>
    <dgm:cxn modelId="{C7982C5C-5E4B-1147-A68B-626C6B502F6B}" type="presOf" srcId="{9A2B526C-1490-8048-ACC9-AB00245FB830}" destId="{0F805FE7-65CA-3949-A343-9598F8ED84CD}" srcOrd="0" destOrd="0" presId="urn:microsoft.com/office/officeart/2005/8/layout/process2"/>
    <dgm:cxn modelId="{7A011551-525D-0540-9E81-85FCC476D033}" type="presOf" srcId="{5E76007A-4FDC-5547-A4A1-47545F95A985}" destId="{62F4A55B-9285-0D48-B97C-8B2A8D5732CD}" srcOrd="1" destOrd="0" presId="urn:microsoft.com/office/officeart/2005/8/layout/process2"/>
    <dgm:cxn modelId="{86025D96-1232-3C42-89FA-013880525486}" type="presOf" srcId="{458E6BCB-F625-D649-8DB0-42BB6D36120C}" destId="{FE545E7C-36AA-AC40-BF73-1E0B2AEA12B3}" srcOrd="0" destOrd="0" presId="urn:microsoft.com/office/officeart/2005/8/layout/process2"/>
    <dgm:cxn modelId="{C112E1B6-A098-B245-BF1A-DD581B2BD6E8}" srcId="{EE187EF6-0B34-6C48-8ED4-97AEC7A56518}" destId="{5B8A9CA6-31A7-884E-94FA-8173844C8BDB}" srcOrd="1" destOrd="0" parTransId="{A6A73ABC-39A5-9B49-8DC8-66A3EE3A2F68}" sibTransId="{62471DA3-7B05-A041-AC3C-59F5741CA3DA}"/>
    <dgm:cxn modelId="{A5A30A17-D0CB-3542-8C1D-6D03FF7B682D}" srcId="{EE187EF6-0B34-6C48-8ED4-97AEC7A56518}" destId="{D62119A2-DA0C-D543-91FE-0D820200431A}" srcOrd="4" destOrd="0" parTransId="{F6F7B1AE-3DD3-984D-B5A3-3985107541AB}" sibTransId="{458E6BCB-F625-D649-8DB0-42BB6D36120C}"/>
    <dgm:cxn modelId="{FC765DD0-DD01-3547-A853-6FE48F5177AF}" type="presOf" srcId="{FF37EE87-27A3-D743-809A-906992EB4123}" destId="{959598DE-FBC2-324B-AF00-A95D721AB719}" srcOrd="0" destOrd="0" presId="urn:microsoft.com/office/officeart/2005/8/layout/process2"/>
    <dgm:cxn modelId="{4FEB8D57-2209-404F-8C90-8AFE689A06A0}" srcId="{EE187EF6-0B34-6C48-8ED4-97AEC7A56518}" destId="{2E9EACFE-F6F8-574D-8286-FE9612F114AC}" srcOrd="0" destOrd="0" parTransId="{2A67CB7D-0027-6441-8B06-9E9681E662C0}" sibTransId="{76E374DA-49BB-AF43-B4DF-9F7A35A8AE31}"/>
    <dgm:cxn modelId="{3186B575-4712-6247-BDBE-DD43EC0B3543}" type="presOf" srcId="{008466F1-DB72-FE4C-97A9-7CC60939D653}" destId="{5E456204-F477-8743-B0BD-9DC8CC723F04}" srcOrd="1" destOrd="0" presId="urn:microsoft.com/office/officeart/2005/8/layout/process2"/>
    <dgm:cxn modelId="{697BFA66-EB42-CE4D-8EAC-982570928A5B}" srcId="{EE187EF6-0B34-6C48-8ED4-97AEC7A56518}" destId="{FF37EE87-27A3-D743-809A-906992EB4123}" srcOrd="3" destOrd="0" parTransId="{FE7F2D04-7724-D747-9D9D-D4131CF08139}" sibTransId="{008466F1-DB72-FE4C-97A9-7CC60939D653}"/>
    <dgm:cxn modelId="{9DB9D03A-C1A7-1B40-A7DF-4F5428D911DB}" srcId="{EE187EF6-0B34-6C48-8ED4-97AEC7A56518}" destId="{619CF89B-9EB6-9743-A478-DD742ACF6293}" srcOrd="2" destOrd="0" parTransId="{54A4C36D-18AA-DD46-B1ED-EC3106D3ABB3}" sibTransId="{5E76007A-4FDC-5547-A4A1-47545F95A985}"/>
    <dgm:cxn modelId="{68FACC36-C268-204D-99C8-AF3A2AFF24FA}" type="presOf" srcId="{D62119A2-DA0C-D543-91FE-0D820200431A}" destId="{D7BBE31E-A3A8-C946-AAA2-C53EC3FC73AA}" srcOrd="0" destOrd="0" presId="urn:microsoft.com/office/officeart/2005/8/layout/process2"/>
    <dgm:cxn modelId="{6741C95F-E3A5-1F49-90DC-214ECEB8C642}" type="presOf" srcId="{EE187EF6-0B34-6C48-8ED4-97AEC7A56518}" destId="{D85A67AE-1241-6140-9D52-F4A0026B78D1}" srcOrd="0" destOrd="0" presId="urn:microsoft.com/office/officeart/2005/8/layout/process2"/>
    <dgm:cxn modelId="{D7DADB47-2C42-714D-91C1-856619F50A96}" srcId="{EE187EF6-0B34-6C48-8ED4-97AEC7A56518}" destId="{9A2B526C-1490-8048-ACC9-AB00245FB830}" srcOrd="5" destOrd="0" parTransId="{BF74E5A8-EA8C-0C42-8B89-3DC6CEF4C619}" sibTransId="{66F950FE-82C6-1D46-85F7-5A3092ED8FB5}"/>
    <dgm:cxn modelId="{1908DC27-7714-FD4C-9FBD-B50EBFFA70FB}" type="presOf" srcId="{2E9EACFE-F6F8-574D-8286-FE9612F114AC}" destId="{5EEB4526-BB94-E84F-B342-B5A402467873}" srcOrd="0" destOrd="0" presId="urn:microsoft.com/office/officeart/2005/8/layout/process2"/>
    <dgm:cxn modelId="{F17EE0E5-9FFE-5D4C-A1FA-F8EF66F68221}" type="presOf" srcId="{458E6BCB-F625-D649-8DB0-42BB6D36120C}" destId="{42236338-C4ED-C44E-80A9-7D266B6270DD}" srcOrd="1" destOrd="0" presId="urn:microsoft.com/office/officeart/2005/8/layout/process2"/>
    <dgm:cxn modelId="{1B9E49C3-EDDE-D245-9FE3-EF9B36DE4AFE}" type="presOf" srcId="{76E374DA-49BB-AF43-B4DF-9F7A35A8AE31}" destId="{D015CE86-30B1-E24B-B72F-311776BFB568}" srcOrd="0" destOrd="0" presId="urn:microsoft.com/office/officeart/2005/8/layout/process2"/>
    <dgm:cxn modelId="{C0F413CC-7443-DF49-9139-AC134ED54E49}" type="presOf" srcId="{5E76007A-4FDC-5547-A4A1-47545F95A985}" destId="{3A0C0A2F-18B6-3444-86CB-E85F7837C392}" srcOrd="0" destOrd="0" presId="urn:microsoft.com/office/officeart/2005/8/layout/process2"/>
    <dgm:cxn modelId="{752D4013-CB3F-424D-BC36-5904F2F2A49F}" type="presOf" srcId="{62471DA3-7B05-A041-AC3C-59F5741CA3DA}" destId="{3596E800-E393-584A-8057-945813CFFE91}" srcOrd="0" destOrd="0" presId="urn:microsoft.com/office/officeart/2005/8/layout/process2"/>
    <dgm:cxn modelId="{62E6DD02-0CA3-2A46-8C99-BC73E0AA5449}" type="presOf" srcId="{008466F1-DB72-FE4C-97A9-7CC60939D653}" destId="{6D2445FC-3946-5947-8E88-68243ACC9EA8}" srcOrd="0" destOrd="0" presId="urn:microsoft.com/office/officeart/2005/8/layout/process2"/>
    <dgm:cxn modelId="{D87AAD3D-F773-604E-8484-89AD3C095932}" type="presParOf" srcId="{D85A67AE-1241-6140-9D52-F4A0026B78D1}" destId="{5EEB4526-BB94-E84F-B342-B5A402467873}" srcOrd="0" destOrd="0" presId="urn:microsoft.com/office/officeart/2005/8/layout/process2"/>
    <dgm:cxn modelId="{0CEB4B5C-41C4-5849-98F8-382F87AFD53B}" type="presParOf" srcId="{D85A67AE-1241-6140-9D52-F4A0026B78D1}" destId="{D015CE86-30B1-E24B-B72F-311776BFB568}" srcOrd="1" destOrd="0" presId="urn:microsoft.com/office/officeart/2005/8/layout/process2"/>
    <dgm:cxn modelId="{6CF71BF5-B3A6-614B-BBC3-09AFE372663B}" type="presParOf" srcId="{D015CE86-30B1-E24B-B72F-311776BFB568}" destId="{D8948AD4-DEBC-4544-AF2C-56D056698C49}" srcOrd="0" destOrd="0" presId="urn:microsoft.com/office/officeart/2005/8/layout/process2"/>
    <dgm:cxn modelId="{A2E68DEB-0DC0-154D-A2DC-A9F3AA9E666A}" type="presParOf" srcId="{D85A67AE-1241-6140-9D52-F4A0026B78D1}" destId="{D28DC756-4F59-534A-A847-EF55034BE5E7}" srcOrd="2" destOrd="0" presId="urn:microsoft.com/office/officeart/2005/8/layout/process2"/>
    <dgm:cxn modelId="{3FDAE7F6-F236-9444-AF4B-D3C23408E26B}" type="presParOf" srcId="{D85A67AE-1241-6140-9D52-F4A0026B78D1}" destId="{3596E800-E393-584A-8057-945813CFFE91}" srcOrd="3" destOrd="0" presId="urn:microsoft.com/office/officeart/2005/8/layout/process2"/>
    <dgm:cxn modelId="{7C5334FB-0B59-2E4E-B961-967130E65E29}" type="presParOf" srcId="{3596E800-E393-584A-8057-945813CFFE91}" destId="{C9FC2B49-B74E-B941-8ABC-F3FBBC1416A2}" srcOrd="0" destOrd="0" presId="urn:microsoft.com/office/officeart/2005/8/layout/process2"/>
    <dgm:cxn modelId="{FC398879-DBD4-2248-B536-363AA5FB83DB}" type="presParOf" srcId="{D85A67AE-1241-6140-9D52-F4A0026B78D1}" destId="{0204FA72-F9E4-564B-B7CF-1D543A2EB74B}" srcOrd="4" destOrd="0" presId="urn:microsoft.com/office/officeart/2005/8/layout/process2"/>
    <dgm:cxn modelId="{D63DB87E-5490-5E44-997B-0C8F088EF5BF}" type="presParOf" srcId="{D85A67AE-1241-6140-9D52-F4A0026B78D1}" destId="{3A0C0A2F-18B6-3444-86CB-E85F7837C392}" srcOrd="5" destOrd="0" presId="urn:microsoft.com/office/officeart/2005/8/layout/process2"/>
    <dgm:cxn modelId="{E83C1136-AF34-434F-BBF8-8A10EAC942D3}" type="presParOf" srcId="{3A0C0A2F-18B6-3444-86CB-E85F7837C392}" destId="{62F4A55B-9285-0D48-B97C-8B2A8D5732CD}" srcOrd="0" destOrd="0" presId="urn:microsoft.com/office/officeart/2005/8/layout/process2"/>
    <dgm:cxn modelId="{A0FCCBF1-880E-924E-9960-6D58EC0A011C}" type="presParOf" srcId="{D85A67AE-1241-6140-9D52-F4A0026B78D1}" destId="{959598DE-FBC2-324B-AF00-A95D721AB719}" srcOrd="6" destOrd="0" presId="urn:microsoft.com/office/officeart/2005/8/layout/process2"/>
    <dgm:cxn modelId="{4DACDE26-4996-8A46-8C01-44CEE1C07A6E}" type="presParOf" srcId="{D85A67AE-1241-6140-9D52-F4A0026B78D1}" destId="{6D2445FC-3946-5947-8E88-68243ACC9EA8}" srcOrd="7" destOrd="0" presId="urn:microsoft.com/office/officeart/2005/8/layout/process2"/>
    <dgm:cxn modelId="{82CEDB02-A4E5-384A-A647-CA50BFEB72DF}" type="presParOf" srcId="{6D2445FC-3946-5947-8E88-68243ACC9EA8}" destId="{5E456204-F477-8743-B0BD-9DC8CC723F04}" srcOrd="0" destOrd="0" presId="urn:microsoft.com/office/officeart/2005/8/layout/process2"/>
    <dgm:cxn modelId="{82C7DB3B-FB26-BA49-B510-B9F9D7B26895}" type="presParOf" srcId="{D85A67AE-1241-6140-9D52-F4A0026B78D1}" destId="{D7BBE31E-A3A8-C946-AAA2-C53EC3FC73AA}" srcOrd="8" destOrd="0" presId="urn:microsoft.com/office/officeart/2005/8/layout/process2"/>
    <dgm:cxn modelId="{3B65B80F-720E-E64F-A8C7-48A0F4313B61}" type="presParOf" srcId="{D85A67AE-1241-6140-9D52-F4A0026B78D1}" destId="{FE545E7C-36AA-AC40-BF73-1E0B2AEA12B3}" srcOrd="9" destOrd="0" presId="urn:microsoft.com/office/officeart/2005/8/layout/process2"/>
    <dgm:cxn modelId="{82B88B39-1FDB-B642-8515-445804E8CD7F}" type="presParOf" srcId="{FE545E7C-36AA-AC40-BF73-1E0B2AEA12B3}" destId="{42236338-C4ED-C44E-80A9-7D266B6270DD}" srcOrd="0" destOrd="0" presId="urn:microsoft.com/office/officeart/2005/8/layout/process2"/>
    <dgm:cxn modelId="{BC247616-E36A-B04A-AE58-4E8714B137FC}" type="presParOf" srcId="{D85A67AE-1241-6140-9D52-F4A0026B78D1}" destId="{0F805FE7-65CA-3949-A343-9598F8ED84CD}"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187EF6-0B34-6C48-8ED4-97AEC7A56518}" type="doc">
      <dgm:prSet loTypeId="urn:microsoft.com/office/officeart/2005/8/layout/process2" loCatId="" qsTypeId="urn:microsoft.com/office/officeart/2005/8/quickstyle/simple4" qsCatId="simple" csTypeId="urn:microsoft.com/office/officeart/2005/8/colors/accent1_2" csCatId="accent1" phldr="1"/>
      <dgm:spPr/>
    </dgm:pt>
    <dgm:pt modelId="{5B8A9CA6-31A7-884E-94FA-8173844C8BDB}">
      <dgm:prSet phldrT="[Text]" custT="1"/>
      <dgm:spPr/>
      <dgm:t>
        <a:bodyPr/>
        <a:lstStyle/>
        <a:p>
          <a:r>
            <a:rPr lang="en-US" sz="2000" dirty="0"/>
            <a:t>Student completes paper or electronic self-assessment</a:t>
          </a:r>
        </a:p>
      </dgm:t>
    </dgm:pt>
    <dgm:pt modelId="{A6A73ABC-39A5-9B49-8DC8-66A3EE3A2F68}" type="parTrans" cxnId="{C112E1B6-A098-B245-BF1A-DD581B2BD6E8}">
      <dgm:prSet/>
      <dgm:spPr/>
      <dgm:t>
        <a:bodyPr/>
        <a:lstStyle/>
        <a:p>
          <a:endParaRPr lang="en-US"/>
        </a:p>
      </dgm:t>
    </dgm:pt>
    <dgm:pt modelId="{62471DA3-7B05-A041-AC3C-59F5741CA3DA}" type="sibTrans" cxnId="{C112E1B6-A098-B245-BF1A-DD581B2BD6E8}">
      <dgm:prSet/>
      <dgm:spPr/>
      <dgm:t>
        <a:bodyPr/>
        <a:lstStyle/>
        <a:p>
          <a:endParaRPr lang="en-US"/>
        </a:p>
      </dgm:t>
    </dgm:pt>
    <dgm:pt modelId="{D62119A2-DA0C-D543-91FE-0D820200431A}">
      <dgm:prSet phldrT="[Text]" custT="1"/>
      <dgm:spPr>
        <a:solidFill>
          <a:schemeClr val="accent6">
            <a:lumMod val="75000"/>
          </a:schemeClr>
        </a:solidFill>
      </dgm:spPr>
      <dgm:t>
        <a:bodyPr/>
        <a:lstStyle/>
        <a:p>
          <a:r>
            <a:rPr lang="en-US" sz="2000" dirty="0"/>
            <a:t>Teacher photographs self-assessment or scans </a:t>
          </a:r>
        </a:p>
      </dgm:t>
    </dgm:pt>
    <dgm:pt modelId="{F6F7B1AE-3DD3-984D-B5A3-3985107541AB}" type="parTrans" cxnId="{A5A30A17-D0CB-3542-8C1D-6D03FF7B682D}">
      <dgm:prSet/>
      <dgm:spPr/>
      <dgm:t>
        <a:bodyPr/>
        <a:lstStyle/>
        <a:p>
          <a:endParaRPr lang="en-US"/>
        </a:p>
      </dgm:t>
    </dgm:pt>
    <dgm:pt modelId="{458E6BCB-F625-D649-8DB0-42BB6D36120C}" type="sibTrans" cxnId="{A5A30A17-D0CB-3542-8C1D-6D03FF7B682D}">
      <dgm:prSet/>
      <dgm:spPr/>
      <dgm:t>
        <a:bodyPr/>
        <a:lstStyle/>
        <a:p>
          <a:endParaRPr lang="en-US"/>
        </a:p>
      </dgm:t>
    </dgm:pt>
    <dgm:pt modelId="{9A2B526C-1490-8048-ACC9-AB00245FB830}">
      <dgm:prSet phldrT="[Text]" custT="1"/>
      <dgm:spPr>
        <a:solidFill>
          <a:schemeClr val="accent6">
            <a:lumMod val="75000"/>
          </a:schemeClr>
        </a:solidFill>
      </dgm:spPr>
      <dgm:t>
        <a:bodyPr/>
        <a:lstStyle/>
        <a:p>
          <a:r>
            <a:rPr lang="en-US" sz="2000" dirty="0"/>
            <a:t>Teacher logs into their class site and uploads photo or document into each student’s portfolio</a:t>
          </a:r>
        </a:p>
      </dgm:t>
    </dgm:pt>
    <dgm:pt modelId="{BF74E5A8-EA8C-0C42-8B89-3DC6CEF4C619}" type="parTrans" cxnId="{D7DADB47-2C42-714D-91C1-856619F50A96}">
      <dgm:prSet/>
      <dgm:spPr/>
      <dgm:t>
        <a:bodyPr/>
        <a:lstStyle/>
        <a:p>
          <a:endParaRPr lang="en-US"/>
        </a:p>
      </dgm:t>
    </dgm:pt>
    <dgm:pt modelId="{66F950FE-82C6-1D46-85F7-5A3092ED8FB5}" type="sibTrans" cxnId="{D7DADB47-2C42-714D-91C1-856619F50A96}">
      <dgm:prSet/>
      <dgm:spPr/>
      <dgm:t>
        <a:bodyPr/>
        <a:lstStyle/>
        <a:p>
          <a:endParaRPr lang="en-US"/>
        </a:p>
      </dgm:t>
    </dgm:pt>
    <dgm:pt modelId="{FC7CCA18-A1E6-F440-BF87-9FF4EA4F5D22}">
      <dgm:prSet phldrT="[Text]" custT="1"/>
      <dgm:spPr>
        <a:noFill/>
        <a:ln>
          <a:solidFill>
            <a:schemeClr val="tx1"/>
          </a:solidFill>
        </a:ln>
      </dgm:spPr>
      <dgm:t>
        <a:bodyPr/>
        <a:lstStyle/>
        <a:p>
          <a:r>
            <a:rPr lang="en-US" sz="2000" b="1" dirty="0">
              <a:solidFill>
                <a:schemeClr val="tx1"/>
              </a:solidFill>
            </a:rPr>
            <a:t>Grades K-3</a:t>
          </a:r>
        </a:p>
      </dgm:t>
    </dgm:pt>
    <dgm:pt modelId="{07EFE66A-0506-784D-ABC2-012E0E36AD89}" type="parTrans" cxnId="{0BAC71BC-026E-1A45-820D-90E7085C8E43}">
      <dgm:prSet/>
      <dgm:spPr/>
      <dgm:t>
        <a:bodyPr/>
        <a:lstStyle/>
        <a:p>
          <a:endParaRPr lang="en-US"/>
        </a:p>
      </dgm:t>
    </dgm:pt>
    <dgm:pt modelId="{86AE32AB-4D74-A945-8F58-2F7D71F340E4}" type="sibTrans" cxnId="{0BAC71BC-026E-1A45-820D-90E7085C8E43}">
      <dgm:prSet/>
      <dgm:spPr/>
      <dgm:t>
        <a:bodyPr/>
        <a:lstStyle/>
        <a:p>
          <a:endParaRPr lang="en-US"/>
        </a:p>
      </dgm:t>
    </dgm:pt>
    <dgm:pt modelId="{B8E76697-491B-8541-8B49-DF24D6DD0F5E}">
      <dgm:prSet phldrT="[Text]" custT="1"/>
      <dgm:spPr>
        <a:solidFill>
          <a:schemeClr val="accent6">
            <a:lumMod val="75000"/>
          </a:schemeClr>
        </a:solidFill>
      </dgm:spPr>
      <dgm:t>
        <a:bodyPr/>
        <a:lstStyle/>
        <a:p>
          <a:r>
            <a:rPr lang="en-US" sz="2000" dirty="0"/>
            <a:t>Teacher creates class site</a:t>
          </a:r>
        </a:p>
      </dgm:t>
    </dgm:pt>
    <dgm:pt modelId="{363A45AD-2B86-F344-8E9C-8C1E6513973D}" type="parTrans" cxnId="{8EAB0CF4-49FD-7D40-A3EB-397666678123}">
      <dgm:prSet/>
      <dgm:spPr/>
      <dgm:t>
        <a:bodyPr/>
        <a:lstStyle/>
        <a:p>
          <a:endParaRPr lang="en-US"/>
        </a:p>
      </dgm:t>
    </dgm:pt>
    <dgm:pt modelId="{5EE9D352-DACF-4044-8581-1D9512D50E33}" type="sibTrans" cxnId="{8EAB0CF4-49FD-7D40-A3EB-397666678123}">
      <dgm:prSet/>
      <dgm:spPr/>
      <dgm:t>
        <a:bodyPr/>
        <a:lstStyle/>
        <a:p>
          <a:endParaRPr lang="en-US"/>
        </a:p>
      </dgm:t>
    </dgm:pt>
    <dgm:pt modelId="{D85A67AE-1241-6140-9D52-F4A0026B78D1}" type="pres">
      <dgm:prSet presAssocID="{EE187EF6-0B34-6C48-8ED4-97AEC7A56518}" presName="linearFlow" presStyleCnt="0">
        <dgm:presLayoutVars>
          <dgm:resizeHandles val="exact"/>
        </dgm:presLayoutVars>
      </dgm:prSet>
      <dgm:spPr/>
    </dgm:pt>
    <dgm:pt modelId="{F852ADCD-5619-6942-80DB-9B2ADF63E791}" type="pres">
      <dgm:prSet presAssocID="{FC7CCA18-A1E6-F440-BF87-9FF4EA4F5D22}" presName="node" presStyleLbl="node1" presStyleIdx="0" presStyleCnt="5" custScaleX="130804">
        <dgm:presLayoutVars>
          <dgm:bulletEnabled val="1"/>
        </dgm:presLayoutVars>
      </dgm:prSet>
      <dgm:spPr/>
      <dgm:t>
        <a:bodyPr/>
        <a:lstStyle/>
        <a:p>
          <a:endParaRPr lang="en-US"/>
        </a:p>
      </dgm:t>
    </dgm:pt>
    <dgm:pt modelId="{4A016DD2-97F4-BB4D-A638-C0963AB51B76}" type="pres">
      <dgm:prSet presAssocID="{86AE32AB-4D74-A945-8F58-2F7D71F340E4}" presName="sibTrans" presStyleLbl="sibTrans2D1" presStyleIdx="0" presStyleCnt="4"/>
      <dgm:spPr/>
      <dgm:t>
        <a:bodyPr/>
        <a:lstStyle/>
        <a:p>
          <a:endParaRPr lang="en-US"/>
        </a:p>
      </dgm:t>
    </dgm:pt>
    <dgm:pt modelId="{FEA4663D-1413-4645-98D3-201B86FB4E65}" type="pres">
      <dgm:prSet presAssocID="{86AE32AB-4D74-A945-8F58-2F7D71F340E4}" presName="connectorText" presStyleLbl="sibTrans2D1" presStyleIdx="0" presStyleCnt="4"/>
      <dgm:spPr/>
      <dgm:t>
        <a:bodyPr/>
        <a:lstStyle/>
        <a:p>
          <a:endParaRPr lang="en-US"/>
        </a:p>
      </dgm:t>
    </dgm:pt>
    <dgm:pt modelId="{0C88ED72-D4D8-5F4D-B78F-85B1D9149D96}" type="pres">
      <dgm:prSet presAssocID="{B8E76697-491B-8541-8B49-DF24D6DD0F5E}" presName="node" presStyleLbl="node1" presStyleIdx="1" presStyleCnt="5" custScaleX="200925">
        <dgm:presLayoutVars>
          <dgm:bulletEnabled val="1"/>
        </dgm:presLayoutVars>
      </dgm:prSet>
      <dgm:spPr/>
      <dgm:t>
        <a:bodyPr/>
        <a:lstStyle/>
        <a:p>
          <a:endParaRPr lang="en-US"/>
        </a:p>
      </dgm:t>
    </dgm:pt>
    <dgm:pt modelId="{FD9944D2-18A3-F240-B4B2-4925B0152708}" type="pres">
      <dgm:prSet presAssocID="{5EE9D352-DACF-4044-8581-1D9512D50E33}" presName="sibTrans" presStyleLbl="sibTrans2D1" presStyleIdx="1" presStyleCnt="4"/>
      <dgm:spPr/>
      <dgm:t>
        <a:bodyPr/>
        <a:lstStyle/>
        <a:p>
          <a:endParaRPr lang="en-US"/>
        </a:p>
      </dgm:t>
    </dgm:pt>
    <dgm:pt modelId="{90706654-2FEB-7146-8A47-A5DD849A3888}" type="pres">
      <dgm:prSet presAssocID="{5EE9D352-DACF-4044-8581-1D9512D50E33}" presName="connectorText" presStyleLbl="sibTrans2D1" presStyleIdx="1" presStyleCnt="4"/>
      <dgm:spPr/>
      <dgm:t>
        <a:bodyPr/>
        <a:lstStyle/>
        <a:p>
          <a:endParaRPr lang="en-US"/>
        </a:p>
      </dgm:t>
    </dgm:pt>
    <dgm:pt modelId="{D28DC756-4F59-534A-A847-EF55034BE5E7}" type="pres">
      <dgm:prSet presAssocID="{5B8A9CA6-31A7-884E-94FA-8173844C8BDB}" presName="node" presStyleLbl="node1" presStyleIdx="2" presStyleCnt="5" custScaleX="257151">
        <dgm:presLayoutVars>
          <dgm:bulletEnabled val="1"/>
        </dgm:presLayoutVars>
      </dgm:prSet>
      <dgm:spPr/>
      <dgm:t>
        <a:bodyPr/>
        <a:lstStyle/>
        <a:p>
          <a:endParaRPr lang="en-US"/>
        </a:p>
      </dgm:t>
    </dgm:pt>
    <dgm:pt modelId="{3596E800-E393-584A-8057-945813CFFE91}" type="pres">
      <dgm:prSet presAssocID="{62471DA3-7B05-A041-AC3C-59F5741CA3DA}" presName="sibTrans" presStyleLbl="sibTrans2D1" presStyleIdx="2" presStyleCnt="4"/>
      <dgm:spPr/>
      <dgm:t>
        <a:bodyPr/>
        <a:lstStyle/>
        <a:p>
          <a:endParaRPr lang="en-US"/>
        </a:p>
      </dgm:t>
    </dgm:pt>
    <dgm:pt modelId="{C9FC2B49-B74E-B941-8ABC-F3FBBC1416A2}" type="pres">
      <dgm:prSet presAssocID="{62471DA3-7B05-A041-AC3C-59F5741CA3DA}" presName="connectorText" presStyleLbl="sibTrans2D1" presStyleIdx="2" presStyleCnt="4"/>
      <dgm:spPr/>
      <dgm:t>
        <a:bodyPr/>
        <a:lstStyle/>
        <a:p>
          <a:endParaRPr lang="en-US"/>
        </a:p>
      </dgm:t>
    </dgm:pt>
    <dgm:pt modelId="{D7BBE31E-A3A8-C946-AAA2-C53EC3FC73AA}" type="pres">
      <dgm:prSet presAssocID="{D62119A2-DA0C-D543-91FE-0D820200431A}" presName="node" presStyleLbl="node1" presStyleIdx="3" presStyleCnt="5" custScaleX="199492">
        <dgm:presLayoutVars>
          <dgm:bulletEnabled val="1"/>
        </dgm:presLayoutVars>
      </dgm:prSet>
      <dgm:spPr/>
      <dgm:t>
        <a:bodyPr/>
        <a:lstStyle/>
        <a:p>
          <a:endParaRPr lang="en-US"/>
        </a:p>
      </dgm:t>
    </dgm:pt>
    <dgm:pt modelId="{FE545E7C-36AA-AC40-BF73-1E0B2AEA12B3}" type="pres">
      <dgm:prSet presAssocID="{458E6BCB-F625-D649-8DB0-42BB6D36120C}" presName="sibTrans" presStyleLbl="sibTrans2D1" presStyleIdx="3" presStyleCnt="4"/>
      <dgm:spPr/>
      <dgm:t>
        <a:bodyPr/>
        <a:lstStyle/>
        <a:p>
          <a:endParaRPr lang="en-US"/>
        </a:p>
      </dgm:t>
    </dgm:pt>
    <dgm:pt modelId="{42236338-C4ED-C44E-80A9-7D266B6270DD}" type="pres">
      <dgm:prSet presAssocID="{458E6BCB-F625-D649-8DB0-42BB6D36120C}" presName="connectorText" presStyleLbl="sibTrans2D1" presStyleIdx="3" presStyleCnt="4"/>
      <dgm:spPr/>
      <dgm:t>
        <a:bodyPr/>
        <a:lstStyle/>
        <a:p>
          <a:endParaRPr lang="en-US"/>
        </a:p>
      </dgm:t>
    </dgm:pt>
    <dgm:pt modelId="{0F805FE7-65CA-3949-A343-9598F8ED84CD}" type="pres">
      <dgm:prSet presAssocID="{9A2B526C-1490-8048-ACC9-AB00245FB830}" presName="node" presStyleLbl="node1" presStyleIdx="4" presStyleCnt="5" custScaleX="271222">
        <dgm:presLayoutVars>
          <dgm:bulletEnabled val="1"/>
        </dgm:presLayoutVars>
      </dgm:prSet>
      <dgm:spPr/>
      <dgm:t>
        <a:bodyPr/>
        <a:lstStyle/>
        <a:p>
          <a:endParaRPr lang="en-US"/>
        </a:p>
      </dgm:t>
    </dgm:pt>
  </dgm:ptLst>
  <dgm:cxnLst>
    <dgm:cxn modelId="{BD0B2CAF-F186-8C47-8127-C7AD05119AE7}" type="presOf" srcId="{5EE9D352-DACF-4044-8581-1D9512D50E33}" destId="{90706654-2FEB-7146-8A47-A5DD849A3888}" srcOrd="1" destOrd="0" presId="urn:microsoft.com/office/officeart/2005/8/layout/process2"/>
    <dgm:cxn modelId="{D7DADB47-2C42-714D-91C1-856619F50A96}" srcId="{EE187EF6-0B34-6C48-8ED4-97AEC7A56518}" destId="{9A2B526C-1490-8048-ACC9-AB00245FB830}" srcOrd="4" destOrd="0" parTransId="{BF74E5A8-EA8C-0C42-8B89-3DC6CEF4C619}" sibTransId="{66F950FE-82C6-1D46-85F7-5A3092ED8FB5}"/>
    <dgm:cxn modelId="{C112E1B6-A098-B245-BF1A-DD581B2BD6E8}" srcId="{EE187EF6-0B34-6C48-8ED4-97AEC7A56518}" destId="{5B8A9CA6-31A7-884E-94FA-8173844C8BDB}" srcOrd="2" destOrd="0" parTransId="{A6A73ABC-39A5-9B49-8DC8-66A3EE3A2F68}" sibTransId="{62471DA3-7B05-A041-AC3C-59F5741CA3DA}"/>
    <dgm:cxn modelId="{2B8480F7-4047-0346-957C-47B01766FB02}" type="presOf" srcId="{458E6BCB-F625-D649-8DB0-42BB6D36120C}" destId="{42236338-C4ED-C44E-80A9-7D266B6270DD}" srcOrd="1" destOrd="0" presId="urn:microsoft.com/office/officeart/2005/8/layout/process2"/>
    <dgm:cxn modelId="{A5A30A17-D0CB-3542-8C1D-6D03FF7B682D}" srcId="{EE187EF6-0B34-6C48-8ED4-97AEC7A56518}" destId="{D62119A2-DA0C-D543-91FE-0D820200431A}" srcOrd="3" destOrd="0" parTransId="{F6F7B1AE-3DD3-984D-B5A3-3985107541AB}" sibTransId="{458E6BCB-F625-D649-8DB0-42BB6D36120C}"/>
    <dgm:cxn modelId="{5EBCD60F-68AB-6F4F-B255-7D44C2F69545}" type="presOf" srcId="{62471DA3-7B05-A041-AC3C-59F5741CA3DA}" destId="{3596E800-E393-584A-8057-945813CFFE91}" srcOrd="0" destOrd="0" presId="urn:microsoft.com/office/officeart/2005/8/layout/process2"/>
    <dgm:cxn modelId="{0DFA6576-0E88-6845-BE7F-9C2996183EB7}" type="presOf" srcId="{5EE9D352-DACF-4044-8581-1D9512D50E33}" destId="{FD9944D2-18A3-F240-B4B2-4925B0152708}" srcOrd="0" destOrd="0" presId="urn:microsoft.com/office/officeart/2005/8/layout/process2"/>
    <dgm:cxn modelId="{668DED09-67EF-0146-BF3B-593654206A19}" type="presOf" srcId="{FC7CCA18-A1E6-F440-BF87-9FF4EA4F5D22}" destId="{F852ADCD-5619-6942-80DB-9B2ADF63E791}" srcOrd="0" destOrd="0" presId="urn:microsoft.com/office/officeart/2005/8/layout/process2"/>
    <dgm:cxn modelId="{2F8BDC9B-08D5-6842-8708-4228B12FCE80}" type="presOf" srcId="{B8E76697-491B-8541-8B49-DF24D6DD0F5E}" destId="{0C88ED72-D4D8-5F4D-B78F-85B1D9149D96}" srcOrd="0" destOrd="0" presId="urn:microsoft.com/office/officeart/2005/8/layout/process2"/>
    <dgm:cxn modelId="{BA82F424-F933-5044-9DF8-AD5A822A9A24}" type="presOf" srcId="{86AE32AB-4D74-A945-8F58-2F7D71F340E4}" destId="{FEA4663D-1413-4645-98D3-201B86FB4E65}" srcOrd="1" destOrd="0" presId="urn:microsoft.com/office/officeart/2005/8/layout/process2"/>
    <dgm:cxn modelId="{23A4B8F3-12E7-324A-8984-955A3F14ECF3}" type="presOf" srcId="{D62119A2-DA0C-D543-91FE-0D820200431A}" destId="{D7BBE31E-A3A8-C946-AAA2-C53EC3FC73AA}" srcOrd="0" destOrd="0" presId="urn:microsoft.com/office/officeart/2005/8/layout/process2"/>
    <dgm:cxn modelId="{2B0B9B1D-D759-A349-A3D5-2026E12D5DF2}" type="presOf" srcId="{9A2B526C-1490-8048-ACC9-AB00245FB830}" destId="{0F805FE7-65CA-3949-A343-9598F8ED84CD}" srcOrd="0" destOrd="0" presId="urn:microsoft.com/office/officeart/2005/8/layout/process2"/>
    <dgm:cxn modelId="{1BD20386-E5B0-B54D-BBE8-DA7DDB67316C}" type="presOf" srcId="{EE187EF6-0B34-6C48-8ED4-97AEC7A56518}" destId="{D85A67AE-1241-6140-9D52-F4A0026B78D1}" srcOrd="0" destOrd="0" presId="urn:microsoft.com/office/officeart/2005/8/layout/process2"/>
    <dgm:cxn modelId="{6E148912-B05F-784E-927D-6C9BD2E66140}" type="presOf" srcId="{62471DA3-7B05-A041-AC3C-59F5741CA3DA}" destId="{C9FC2B49-B74E-B941-8ABC-F3FBBC1416A2}" srcOrd="1" destOrd="0" presId="urn:microsoft.com/office/officeart/2005/8/layout/process2"/>
    <dgm:cxn modelId="{B3107C7B-C6F6-3440-A806-0A4E1D2FA18F}" type="presOf" srcId="{5B8A9CA6-31A7-884E-94FA-8173844C8BDB}" destId="{D28DC756-4F59-534A-A847-EF55034BE5E7}" srcOrd="0" destOrd="0" presId="urn:microsoft.com/office/officeart/2005/8/layout/process2"/>
    <dgm:cxn modelId="{13749076-3301-3A43-A6D6-D37CE9828998}" type="presOf" srcId="{86AE32AB-4D74-A945-8F58-2F7D71F340E4}" destId="{4A016DD2-97F4-BB4D-A638-C0963AB51B76}" srcOrd="0" destOrd="0" presId="urn:microsoft.com/office/officeart/2005/8/layout/process2"/>
    <dgm:cxn modelId="{8EAB0CF4-49FD-7D40-A3EB-397666678123}" srcId="{EE187EF6-0B34-6C48-8ED4-97AEC7A56518}" destId="{B8E76697-491B-8541-8B49-DF24D6DD0F5E}" srcOrd="1" destOrd="0" parTransId="{363A45AD-2B86-F344-8E9C-8C1E6513973D}" sibTransId="{5EE9D352-DACF-4044-8581-1D9512D50E33}"/>
    <dgm:cxn modelId="{F2595C06-462B-D84A-9F7A-16538BE1FD3C}" type="presOf" srcId="{458E6BCB-F625-D649-8DB0-42BB6D36120C}" destId="{FE545E7C-36AA-AC40-BF73-1E0B2AEA12B3}" srcOrd="0" destOrd="0" presId="urn:microsoft.com/office/officeart/2005/8/layout/process2"/>
    <dgm:cxn modelId="{0BAC71BC-026E-1A45-820D-90E7085C8E43}" srcId="{EE187EF6-0B34-6C48-8ED4-97AEC7A56518}" destId="{FC7CCA18-A1E6-F440-BF87-9FF4EA4F5D22}" srcOrd="0" destOrd="0" parTransId="{07EFE66A-0506-784D-ABC2-012E0E36AD89}" sibTransId="{86AE32AB-4D74-A945-8F58-2F7D71F340E4}"/>
    <dgm:cxn modelId="{218E9023-6A7E-D340-BEF5-15F173D3DFB1}" type="presParOf" srcId="{D85A67AE-1241-6140-9D52-F4A0026B78D1}" destId="{F852ADCD-5619-6942-80DB-9B2ADF63E791}" srcOrd="0" destOrd="0" presId="urn:microsoft.com/office/officeart/2005/8/layout/process2"/>
    <dgm:cxn modelId="{725FE4FF-965D-8C46-88A7-B1DFE8310DC0}" type="presParOf" srcId="{D85A67AE-1241-6140-9D52-F4A0026B78D1}" destId="{4A016DD2-97F4-BB4D-A638-C0963AB51B76}" srcOrd="1" destOrd="0" presId="urn:microsoft.com/office/officeart/2005/8/layout/process2"/>
    <dgm:cxn modelId="{B98C039B-4112-9743-A78D-9F3E599300B8}" type="presParOf" srcId="{4A016DD2-97F4-BB4D-A638-C0963AB51B76}" destId="{FEA4663D-1413-4645-98D3-201B86FB4E65}" srcOrd="0" destOrd="0" presId="urn:microsoft.com/office/officeart/2005/8/layout/process2"/>
    <dgm:cxn modelId="{FEDC5AD1-1A85-8142-B442-2DC1FAD8F6EA}" type="presParOf" srcId="{D85A67AE-1241-6140-9D52-F4A0026B78D1}" destId="{0C88ED72-D4D8-5F4D-B78F-85B1D9149D96}" srcOrd="2" destOrd="0" presId="urn:microsoft.com/office/officeart/2005/8/layout/process2"/>
    <dgm:cxn modelId="{72479CB6-95ED-724E-BD48-DFCFC353F84E}" type="presParOf" srcId="{D85A67AE-1241-6140-9D52-F4A0026B78D1}" destId="{FD9944D2-18A3-F240-B4B2-4925B0152708}" srcOrd="3" destOrd="0" presId="urn:microsoft.com/office/officeart/2005/8/layout/process2"/>
    <dgm:cxn modelId="{FED0F7BF-16C2-9445-BAC8-FAE8D3133035}" type="presParOf" srcId="{FD9944D2-18A3-F240-B4B2-4925B0152708}" destId="{90706654-2FEB-7146-8A47-A5DD849A3888}" srcOrd="0" destOrd="0" presId="urn:microsoft.com/office/officeart/2005/8/layout/process2"/>
    <dgm:cxn modelId="{8FB0FE10-D896-064F-AAB2-5521D9624DAC}" type="presParOf" srcId="{D85A67AE-1241-6140-9D52-F4A0026B78D1}" destId="{D28DC756-4F59-534A-A847-EF55034BE5E7}" srcOrd="4" destOrd="0" presId="urn:microsoft.com/office/officeart/2005/8/layout/process2"/>
    <dgm:cxn modelId="{5DADF60B-D83A-7047-8D46-38CF59FF943F}" type="presParOf" srcId="{D85A67AE-1241-6140-9D52-F4A0026B78D1}" destId="{3596E800-E393-584A-8057-945813CFFE91}" srcOrd="5" destOrd="0" presId="urn:microsoft.com/office/officeart/2005/8/layout/process2"/>
    <dgm:cxn modelId="{5F7BB914-7805-3244-8016-FAB271F61CAC}" type="presParOf" srcId="{3596E800-E393-584A-8057-945813CFFE91}" destId="{C9FC2B49-B74E-B941-8ABC-F3FBBC1416A2}" srcOrd="0" destOrd="0" presId="urn:microsoft.com/office/officeart/2005/8/layout/process2"/>
    <dgm:cxn modelId="{FD072017-B74A-8D45-B2ED-017EBD6E2D36}" type="presParOf" srcId="{D85A67AE-1241-6140-9D52-F4A0026B78D1}" destId="{D7BBE31E-A3A8-C946-AAA2-C53EC3FC73AA}" srcOrd="6" destOrd="0" presId="urn:microsoft.com/office/officeart/2005/8/layout/process2"/>
    <dgm:cxn modelId="{76AA5157-33BA-BC4E-9BCE-D9325576F137}" type="presParOf" srcId="{D85A67AE-1241-6140-9D52-F4A0026B78D1}" destId="{FE545E7C-36AA-AC40-BF73-1E0B2AEA12B3}" srcOrd="7" destOrd="0" presId="urn:microsoft.com/office/officeart/2005/8/layout/process2"/>
    <dgm:cxn modelId="{286313E0-955B-0443-8E54-35926BA2C28E}" type="presParOf" srcId="{FE545E7C-36AA-AC40-BF73-1E0B2AEA12B3}" destId="{42236338-C4ED-C44E-80A9-7D266B6270DD}" srcOrd="0" destOrd="0" presId="urn:microsoft.com/office/officeart/2005/8/layout/process2"/>
    <dgm:cxn modelId="{9A3DA009-04C7-884F-849A-EB7F16E872B4}" type="presParOf" srcId="{D85A67AE-1241-6140-9D52-F4A0026B78D1}" destId="{0F805FE7-65CA-3949-A343-9598F8ED84C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B4526-BB94-E84F-B342-B5A402467873}">
      <dsp:nvSpPr>
        <dsp:cNvPr id="0" name=""/>
        <dsp:cNvSpPr/>
      </dsp:nvSpPr>
      <dsp:spPr>
        <a:xfrm>
          <a:off x="2991127" y="4399"/>
          <a:ext cx="2336245" cy="584061"/>
        </a:xfrm>
        <a:prstGeom prst="roundRect">
          <a:avLst>
            <a:gd name="adj" fmla="val 10000"/>
          </a:avLst>
        </a:prstGeom>
        <a:no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Grades 4 -7</a:t>
          </a:r>
        </a:p>
      </dsp:txBody>
      <dsp:txXfrm>
        <a:off x="3008234" y="21506"/>
        <a:ext cx="2302031" cy="549847"/>
      </dsp:txXfrm>
    </dsp:sp>
    <dsp:sp modelId="{D015CE86-30B1-E24B-B72F-311776BFB568}">
      <dsp:nvSpPr>
        <dsp:cNvPr id="0" name=""/>
        <dsp:cNvSpPr/>
      </dsp:nvSpPr>
      <dsp:spPr>
        <a:xfrm rot="5400000">
          <a:off x="4049738" y="603062"/>
          <a:ext cx="219022" cy="2628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4080401" y="624965"/>
        <a:ext cx="157697" cy="153315"/>
      </dsp:txXfrm>
    </dsp:sp>
    <dsp:sp modelId="{D28DC756-4F59-534A-A847-EF55034BE5E7}">
      <dsp:nvSpPr>
        <dsp:cNvPr id="0" name=""/>
        <dsp:cNvSpPr/>
      </dsp:nvSpPr>
      <dsp:spPr>
        <a:xfrm>
          <a:off x="1121465" y="880491"/>
          <a:ext cx="6075569" cy="584061"/>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Teacher creates class site</a:t>
          </a:r>
        </a:p>
      </dsp:txBody>
      <dsp:txXfrm>
        <a:off x="1138572" y="897598"/>
        <a:ext cx="6041355" cy="549847"/>
      </dsp:txXfrm>
    </dsp:sp>
    <dsp:sp modelId="{3596E800-E393-584A-8057-945813CFFE91}">
      <dsp:nvSpPr>
        <dsp:cNvPr id="0" name=""/>
        <dsp:cNvSpPr/>
      </dsp:nvSpPr>
      <dsp:spPr>
        <a:xfrm rot="5400000">
          <a:off x="4049738" y="1479154"/>
          <a:ext cx="219022" cy="2628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4080401" y="1501057"/>
        <a:ext cx="157697" cy="153315"/>
      </dsp:txXfrm>
    </dsp:sp>
    <dsp:sp modelId="{0204FA72-F9E4-564B-B7CF-1D543A2EB74B}">
      <dsp:nvSpPr>
        <dsp:cNvPr id="0" name=""/>
        <dsp:cNvSpPr/>
      </dsp:nvSpPr>
      <dsp:spPr>
        <a:xfrm>
          <a:off x="376028" y="1756583"/>
          <a:ext cx="7566443" cy="584061"/>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Teacher uploads Self-Assessment template as an "assignment"</a:t>
          </a:r>
        </a:p>
      </dsp:txBody>
      <dsp:txXfrm>
        <a:off x="393135" y="1773690"/>
        <a:ext cx="7532229" cy="549847"/>
      </dsp:txXfrm>
    </dsp:sp>
    <dsp:sp modelId="{3A0C0A2F-18B6-3444-86CB-E85F7837C392}">
      <dsp:nvSpPr>
        <dsp:cNvPr id="0" name=""/>
        <dsp:cNvSpPr/>
      </dsp:nvSpPr>
      <dsp:spPr>
        <a:xfrm rot="5400000">
          <a:off x="4049738" y="2355246"/>
          <a:ext cx="219022" cy="2628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4080401" y="2377149"/>
        <a:ext cx="157697" cy="153315"/>
      </dsp:txXfrm>
    </dsp:sp>
    <dsp:sp modelId="{959598DE-FBC2-324B-AF00-A95D721AB719}">
      <dsp:nvSpPr>
        <dsp:cNvPr id="0" name=""/>
        <dsp:cNvSpPr/>
      </dsp:nvSpPr>
      <dsp:spPr>
        <a:xfrm>
          <a:off x="1121465" y="2632675"/>
          <a:ext cx="6075569" cy="5840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Student logs into portal</a:t>
          </a:r>
        </a:p>
      </dsp:txBody>
      <dsp:txXfrm>
        <a:off x="1138572" y="2649782"/>
        <a:ext cx="6041355" cy="549847"/>
      </dsp:txXfrm>
    </dsp:sp>
    <dsp:sp modelId="{6D2445FC-3946-5947-8E88-68243ACC9EA8}">
      <dsp:nvSpPr>
        <dsp:cNvPr id="0" name=""/>
        <dsp:cNvSpPr/>
      </dsp:nvSpPr>
      <dsp:spPr>
        <a:xfrm rot="5400000">
          <a:off x="4049738" y="3231338"/>
          <a:ext cx="219022" cy="2628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4080401" y="3253241"/>
        <a:ext cx="157697" cy="153315"/>
      </dsp:txXfrm>
    </dsp:sp>
    <dsp:sp modelId="{D7BBE31E-A3A8-C946-AAA2-C53EC3FC73AA}">
      <dsp:nvSpPr>
        <dsp:cNvPr id="0" name=""/>
        <dsp:cNvSpPr/>
      </dsp:nvSpPr>
      <dsp:spPr>
        <a:xfrm>
          <a:off x="793468" y="3508767"/>
          <a:ext cx="6731563" cy="5840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Student completes self-assessment "assignment"</a:t>
          </a:r>
        </a:p>
      </dsp:txBody>
      <dsp:txXfrm>
        <a:off x="810575" y="3525874"/>
        <a:ext cx="6697349" cy="549847"/>
      </dsp:txXfrm>
    </dsp:sp>
    <dsp:sp modelId="{FE545E7C-36AA-AC40-BF73-1E0B2AEA12B3}">
      <dsp:nvSpPr>
        <dsp:cNvPr id="0" name=""/>
        <dsp:cNvSpPr/>
      </dsp:nvSpPr>
      <dsp:spPr>
        <a:xfrm rot="5400000">
          <a:off x="4049738" y="4107430"/>
          <a:ext cx="219022" cy="2628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4080401" y="4129333"/>
        <a:ext cx="157697" cy="153315"/>
      </dsp:txXfrm>
    </dsp:sp>
    <dsp:sp modelId="{0F805FE7-65CA-3949-A343-9598F8ED84CD}">
      <dsp:nvSpPr>
        <dsp:cNvPr id="0" name=""/>
        <dsp:cNvSpPr/>
      </dsp:nvSpPr>
      <dsp:spPr>
        <a:xfrm>
          <a:off x="-283307" y="4384859"/>
          <a:ext cx="8885114" cy="5840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Student submits self-assessment "assignment" and copies to Portfolio</a:t>
          </a:r>
        </a:p>
      </dsp:txBody>
      <dsp:txXfrm>
        <a:off x="-266200" y="4401966"/>
        <a:ext cx="8850900" cy="549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2ADCD-5619-6942-80DB-9B2ADF63E791}">
      <dsp:nvSpPr>
        <dsp:cNvPr id="0" name=""/>
        <dsp:cNvSpPr/>
      </dsp:nvSpPr>
      <dsp:spPr>
        <a:xfrm>
          <a:off x="2311669" y="3020"/>
          <a:ext cx="3695712" cy="706345"/>
        </a:xfrm>
        <a:prstGeom prst="roundRect">
          <a:avLst>
            <a:gd name="adj" fmla="val 10000"/>
          </a:avLst>
        </a:prstGeom>
        <a:no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Grades K-3</a:t>
          </a:r>
        </a:p>
      </dsp:txBody>
      <dsp:txXfrm>
        <a:off x="2332357" y="23708"/>
        <a:ext cx="3654336" cy="664969"/>
      </dsp:txXfrm>
    </dsp:sp>
    <dsp:sp modelId="{4A016DD2-97F4-BB4D-A638-C0963AB51B76}">
      <dsp:nvSpPr>
        <dsp:cNvPr id="0" name=""/>
        <dsp:cNvSpPr/>
      </dsp:nvSpPr>
      <dsp:spPr>
        <a:xfrm rot="5400000">
          <a:off x="4027086" y="727025"/>
          <a:ext cx="264879" cy="31785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4064169" y="753513"/>
        <a:ext cx="190713" cy="185415"/>
      </dsp:txXfrm>
    </dsp:sp>
    <dsp:sp modelId="{0C88ED72-D4D8-5F4D-B78F-85B1D9149D96}">
      <dsp:nvSpPr>
        <dsp:cNvPr id="0" name=""/>
        <dsp:cNvSpPr/>
      </dsp:nvSpPr>
      <dsp:spPr>
        <a:xfrm>
          <a:off x="1321076" y="1062539"/>
          <a:ext cx="5676898" cy="706345"/>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Teacher creates class site</a:t>
          </a:r>
        </a:p>
      </dsp:txBody>
      <dsp:txXfrm>
        <a:off x="1341764" y="1083227"/>
        <a:ext cx="5635522" cy="664969"/>
      </dsp:txXfrm>
    </dsp:sp>
    <dsp:sp modelId="{FD9944D2-18A3-F240-B4B2-4925B0152708}">
      <dsp:nvSpPr>
        <dsp:cNvPr id="0" name=""/>
        <dsp:cNvSpPr/>
      </dsp:nvSpPr>
      <dsp:spPr>
        <a:xfrm rot="5400000">
          <a:off x="4027086" y="1786543"/>
          <a:ext cx="264879" cy="31785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4064169" y="1813031"/>
        <a:ext cx="190713" cy="185415"/>
      </dsp:txXfrm>
    </dsp:sp>
    <dsp:sp modelId="{D28DC756-4F59-534A-A847-EF55034BE5E7}">
      <dsp:nvSpPr>
        <dsp:cNvPr id="0" name=""/>
        <dsp:cNvSpPr/>
      </dsp:nvSpPr>
      <dsp:spPr>
        <a:xfrm>
          <a:off x="526777" y="2122057"/>
          <a:ext cx="7265497" cy="70634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Student completes paper or electronic self-assessment</a:t>
          </a:r>
        </a:p>
      </dsp:txBody>
      <dsp:txXfrm>
        <a:off x="547465" y="2142745"/>
        <a:ext cx="7224121" cy="664969"/>
      </dsp:txXfrm>
    </dsp:sp>
    <dsp:sp modelId="{3596E800-E393-584A-8057-945813CFFE91}">
      <dsp:nvSpPr>
        <dsp:cNvPr id="0" name=""/>
        <dsp:cNvSpPr/>
      </dsp:nvSpPr>
      <dsp:spPr>
        <a:xfrm rot="5400000">
          <a:off x="4027086" y="2846061"/>
          <a:ext cx="264879" cy="31785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4064169" y="2872549"/>
        <a:ext cx="190713" cy="185415"/>
      </dsp:txXfrm>
    </dsp:sp>
    <dsp:sp modelId="{D7BBE31E-A3A8-C946-AAA2-C53EC3FC73AA}">
      <dsp:nvSpPr>
        <dsp:cNvPr id="0" name=""/>
        <dsp:cNvSpPr/>
      </dsp:nvSpPr>
      <dsp:spPr>
        <a:xfrm>
          <a:off x="1341320" y="3181575"/>
          <a:ext cx="5636410" cy="706345"/>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Teacher photographs self-assessment or scans </a:t>
          </a:r>
        </a:p>
      </dsp:txBody>
      <dsp:txXfrm>
        <a:off x="1362008" y="3202263"/>
        <a:ext cx="5595034" cy="664969"/>
      </dsp:txXfrm>
    </dsp:sp>
    <dsp:sp modelId="{FE545E7C-36AA-AC40-BF73-1E0B2AEA12B3}">
      <dsp:nvSpPr>
        <dsp:cNvPr id="0" name=""/>
        <dsp:cNvSpPr/>
      </dsp:nvSpPr>
      <dsp:spPr>
        <a:xfrm rot="5400000">
          <a:off x="4027086" y="3905579"/>
          <a:ext cx="264879" cy="31785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4064169" y="3932067"/>
        <a:ext cx="190713" cy="185415"/>
      </dsp:txXfrm>
    </dsp:sp>
    <dsp:sp modelId="{0F805FE7-65CA-3949-A343-9598F8ED84CD}">
      <dsp:nvSpPr>
        <dsp:cNvPr id="0" name=""/>
        <dsp:cNvSpPr/>
      </dsp:nvSpPr>
      <dsp:spPr>
        <a:xfrm>
          <a:off x="327997" y="4241093"/>
          <a:ext cx="7663057" cy="706345"/>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Teacher logs into their class site and uploads photo or document into each student’s portfolio</a:t>
          </a:r>
        </a:p>
      </dsp:txBody>
      <dsp:txXfrm>
        <a:off x="348685" y="4261781"/>
        <a:ext cx="7621681" cy="6649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A34A9BA-0705-46ED-9A7B-01069C959CC3}" type="datetimeFigureOut">
              <a:rPr lang="en-CA" smtClean="0"/>
              <a:t>2019-03-29</a:t>
            </a:fld>
            <a:endParaRPr lang="en-CA"/>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E3D6570-421E-4098-845F-17C7D89AF3C9}" type="slidenum">
              <a:rPr lang="en-CA" smtClean="0"/>
              <a:t>‹#›</a:t>
            </a:fld>
            <a:endParaRPr lang="en-CA"/>
          </a:p>
        </p:txBody>
      </p:sp>
    </p:spTree>
    <p:extLst>
      <p:ext uri="{BB962C8B-B14F-4D97-AF65-F5344CB8AC3E}">
        <p14:creationId xmlns:p14="http://schemas.microsoft.com/office/powerpoint/2010/main" val="1875668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98E028A-E5DE-475D-9468-02232F24A776}" type="datetimeFigureOut">
              <a:rPr lang="en-CA" smtClean="0"/>
              <a:t>2019-03-29</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59E46D3-AD39-4DC4-8CF3-B063DD0DBFF0}" type="slidenum">
              <a:rPr lang="en-CA" smtClean="0"/>
              <a:t>‹#›</a:t>
            </a:fld>
            <a:endParaRPr lang="en-CA"/>
          </a:p>
        </p:txBody>
      </p:sp>
    </p:spTree>
    <p:extLst>
      <p:ext uri="{BB962C8B-B14F-4D97-AF65-F5344CB8AC3E}">
        <p14:creationId xmlns:p14="http://schemas.microsoft.com/office/powerpoint/2010/main" val="2299859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1</a:t>
            </a:fld>
            <a:endParaRPr lang="en-CA"/>
          </a:p>
        </p:txBody>
      </p:sp>
    </p:spTree>
    <p:extLst>
      <p:ext uri="{BB962C8B-B14F-4D97-AF65-F5344CB8AC3E}">
        <p14:creationId xmlns:p14="http://schemas.microsoft.com/office/powerpoint/2010/main" val="172235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Sampling of the multiple templates available through the curriculum hub!!!</a:t>
            </a:r>
            <a:r>
              <a:rPr lang="en-US" i="1" baseline="0" dirty="0"/>
              <a:t> </a:t>
            </a:r>
            <a:r>
              <a:rPr lang="en-US" i="0" baseline="0" dirty="0"/>
              <a:t>All templates can be edited by teachers to meeting the needs of their learners</a:t>
            </a:r>
            <a:endParaRPr lang="en-US" i="0" dirty="0"/>
          </a:p>
        </p:txBody>
      </p:sp>
      <p:sp>
        <p:nvSpPr>
          <p:cNvPr id="4" name="Slide Number Placeholder 3"/>
          <p:cNvSpPr>
            <a:spLocks noGrp="1"/>
          </p:cNvSpPr>
          <p:nvPr>
            <p:ph type="sldNum" sz="quarter" idx="10"/>
          </p:nvPr>
        </p:nvSpPr>
        <p:spPr/>
        <p:txBody>
          <a:bodyPr/>
          <a:lstStyle/>
          <a:p>
            <a:fld id="{659E46D3-AD39-4DC4-8CF3-B063DD0DBFF0}" type="slidenum">
              <a:rPr lang="en-CA" smtClean="0"/>
              <a:t>10</a:t>
            </a:fld>
            <a:endParaRPr lang="en-CA"/>
          </a:p>
        </p:txBody>
      </p:sp>
    </p:spTree>
    <p:extLst>
      <p:ext uri="{BB962C8B-B14F-4D97-AF65-F5344CB8AC3E}">
        <p14:creationId xmlns:p14="http://schemas.microsoft.com/office/powerpoint/2010/main" val="97264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for</a:t>
            </a:r>
            <a:r>
              <a:rPr lang="en-US" baseline="0" dirty="0"/>
              <a:t> file to labeled “2018 SACC” so that students will be able to easily locate this file for future reference. Teachers will need to save chosen template with this prior to uploading it for student completion. </a:t>
            </a:r>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11</a:t>
            </a:fld>
            <a:endParaRPr lang="en-CA"/>
          </a:p>
        </p:txBody>
      </p:sp>
    </p:spTree>
    <p:extLst>
      <p:ext uri="{BB962C8B-B14F-4D97-AF65-F5344CB8AC3E}">
        <p14:creationId xmlns:p14="http://schemas.microsoft.com/office/powerpoint/2010/main" val="1076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a:t>
            </a:r>
            <a:r>
              <a:rPr lang="en-US" baseline="0" dirty="0"/>
              <a:t> is the same for all classes K-7. If teachers have already created a class site, they do not need to create another to facilitate the completion of the SACC.</a:t>
            </a:r>
            <a:endParaRPr lang="en-US" dirty="0"/>
          </a:p>
        </p:txBody>
      </p:sp>
      <p:sp>
        <p:nvSpPr>
          <p:cNvPr id="4" name="Slide Number Placeholder 3"/>
          <p:cNvSpPr>
            <a:spLocks noGrp="1"/>
          </p:cNvSpPr>
          <p:nvPr>
            <p:ph type="sldNum" sz="quarter" idx="10"/>
          </p:nvPr>
        </p:nvSpPr>
        <p:spPr/>
        <p:txBody>
          <a:bodyPr/>
          <a:lstStyle/>
          <a:p>
            <a:fld id="{6C2117B5-4C4F-F542-86D6-BF0CFD07F91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00044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13</a:t>
            </a:fld>
            <a:endParaRPr lang="en-CA"/>
          </a:p>
        </p:txBody>
      </p:sp>
    </p:spTree>
    <p:extLst>
      <p:ext uri="{BB962C8B-B14F-4D97-AF65-F5344CB8AC3E}">
        <p14:creationId xmlns:p14="http://schemas.microsoft.com/office/powerpoint/2010/main" val="1061878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14</a:t>
            </a:fld>
            <a:endParaRPr lang="en-CA"/>
          </a:p>
        </p:txBody>
      </p:sp>
    </p:spTree>
    <p:extLst>
      <p:ext uri="{BB962C8B-B14F-4D97-AF65-F5344CB8AC3E}">
        <p14:creationId xmlns:p14="http://schemas.microsoft.com/office/powerpoint/2010/main" val="140371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15</a:t>
            </a:fld>
            <a:endParaRPr lang="en-CA"/>
          </a:p>
        </p:txBody>
      </p:sp>
    </p:spTree>
    <p:extLst>
      <p:ext uri="{BB962C8B-B14F-4D97-AF65-F5344CB8AC3E}">
        <p14:creationId xmlns:p14="http://schemas.microsoft.com/office/powerpoint/2010/main" val="14491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16</a:t>
            </a:fld>
            <a:endParaRPr lang="en-CA"/>
          </a:p>
        </p:txBody>
      </p:sp>
    </p:spTree>
    <p:extLst>
      <p:ext uri="{BB962C8B-B14F-4D97-AF65-F5344CB8AC3E}">
        <p14:creationId xmlns:p14="http://schemas.microsoft.com/office/powerpoint/2010/main" val="893257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17</a:t>
            </a:fld>
            <a:endParaRPr lang="en-CA"/>
          </a:p>
        </p:txBody>
      </p:sp>
    </p:spTree>
    <p:extLst>
      <p:ext uri="{BB962C8B-B14F-4D97-AF65-F5344CB8AC3E}">
        <p14:creationId xmlns:p14="http://schemas.microsoft.com/office/powerpoint/2010/main" val="206476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18</a:t>
            </a:fld>
            <a:endParaRPr lang="en-CA"/>
          </a:p>
        </p:txBody>
      </p:sp>
    </p:spTree>
    <p:extLst>
      <p:ext uri="{BB962C8B-B14F-4D97-AF65-F5344CB8AC3E}">
        <p14:creationId xmlns:p14="http://schemas.microsoft.com/office/powerpoint/2010/main" val="1323439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a:t>
            </a:r>
            <a:r>
              <a:rPr lang="en-US" baseline="0" dirty="0"/>
              <a:t> AM or PM attendance to ensure that all students in a class are included. Y</a:t>
            </a:r>
            <a:r>
              <a:rPr lang="en-US" dirty="0"/>
              <a:t>ou can add other</a:t>
            </a:r>
            <a:r>
              <a:rPr lang="en-US" baseline="0" dirty="0"/>
              <a:t> teachers or admin at anytime at this point.</a:t>
            </a:r>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19</a:t>
            </a:fld>
            <a:endParaRPr lang="en-CA"/>
          </a:p>
        </p:txBody>
      </p:sp>
    </p:spTree>
    <p:extLst>
      <p:ext uri="{BB962C8B-B14F-4D97-AF65-F5344CB8AC3E}">
        <p14:creationId xmlns:p14="http://schemas.microsoft.com/office/powerpoint/2010/main" val="24200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C2117B5-4C4F-F542-86D6-BF0CFD07F91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59113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a:t>
            </a:r>
            <a:r>
              <a:rPr lang="en-US" baseline="0" dirty="0"/>
              <a:t> is the same for all classes K-7. If teachers have already created a class site, they do not need to create another to facilitate the completion of the SACC.</a:t>
            </a:r>
            <a:endParaRPr lang="en-US" dirty="0"/>
          </a:p>
        </p:txBody>
      </p:sp>
      <p:sp>
        <p:nvSpPr>
          <p:cNvPr id="4" name="Slide Number Placeholder 3"/>
          <p:cNvSpPr>
            <a:spLocks noGrp="1"/>
          </p:cNvSpPr>
          <p:nvPr>
            <p:ph type="sldNum" sz="quarter" idx="10"/>
          </p:nvPr>
        </p:nvSpPr>
        <p:spPr/>
        <p:txBody>
          <a:bodyPr/>
          <a:lstStyle/>
          <a:p>
            <a:fld id="{6C2117B5-4C4F-F542-86D6-BF0CFD07F91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22004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21</a:t>
            </a:fld>
            <a:endParaRPr lang="en-CA"/>
          </a:p>
        </p:txBody>
      </p:sp>
    </p:spTree>
    <p:extLst>
      <p:ext uri="{BB962C8B-B14F-4D97-AF65-F5344CB8AC3E}">
        <p14:creationId xmlns:p14="http://schemas.microsoft.com/office/powerpoint/2010/main" val="1557292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Assignment</a:t>
            </a:r>
            <a:r>
              <a:rPr lang="en-US" baseline="0" dirty="0"/>
              <a:t> date is when students will have access. </a:t>
            </a:r>
            <a:r>
              <a:rPr lang="en-US" dirty="0"/>
              <a:t>Set due date as June 1, 2018. </a:t>
            </a:r>
          </a:p>
        </p:txBody>
      </p:sp>
      <p:sp>
        <p:nvSpPr>
          <p:cNvPr id="4" name="Slide Number Placeholder 3"/>
          <p:cNvSpPr>
            <a:spLocks noGrp="1"/>
          </p:cNvSpPr>
          <p:nvPr>
            <p:ph type="sldNum" sz="quarter" idx="10"/>
          </p:nvPr>
        </p:nvSpPr>
        <p:spPr/>
        <p:txBody>
          <a:bodyPr/>
          <a:lstStyle/>
          <a:p>
            <a:fld id="{659E46D3-AD39-4DC4-8CF3-B063DD0DBFF0}" type="slidenum">
              <a:rPr lang="en-CA" smtClean="0"/>
              <a:t>22</a:t>
            </a:fld>
            <a:endParaRPr lang="en-CA"/>
          </a:p>
        </p:txBody>
      </p:sp>
    </p:spTree>
    <p:extLst>
      <p:ext uri="{BB962C8B-B14F-4D97-AF65-F5344CB8AC3E}">
        <p14:creationId xmlns:p14="http://schemas.microsoft.com/office/powerpoint/2010/main" val="1267861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25</a:t>
            </a:fld>
            <a:endParaRPr lang="en-CA"/>
          </a:p>
        </p:txBody>
      </p:sp>
    </p:spTree>
    <p:extLst>
      <p:ext uri="{BB962C8B-B14F-4D97-AF65-F5344CB8AC3E}">
        <p14:creationId xmlns:p14="http://schemas.microsoft.com/office/powerpoint/2010/main" val="1185455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is the same for Grades 4-7. Primary teachers</a:t>
            </a:r>
            <a:r>
              <a:rPr lang="en-US" baseline="0" dirty="0"/>
              <a:t> have the option to have students complete SACC the same way as grades 4-7.</a:t>
            </a:r>
          </a:p>
          <a:p>
            <a:r>
              <a:rPr lang="en-US" baseline="0" dirty="0"/>
              <a:t>Student logins and passwords are available from admin assistants. Consider how students will have easy access to this information e.g. glued into agendas </a:t>
            </a:r>
            <a:endParaRPr lang="en-US" dirty="0"/>
          </a:p>
          <a:p>
            <a:endParaRPr lang="en-US" dirty="0"/>
          </a:p>
        </p:txBody>
      </p:sp>
      <p:sp>
        <p:nvSpPr>
          <p:cNvPr id="4" name="Slide Number Placeholder 3"/>
          <p:cNvSpPr>
            <a:spLocks noGrp="1"/>
          </p:cNvSpPr>
          <p:nvPr>
            <p:ph type="sldNum" sz="quarter" idx="10"/>
          </p:nvPr>
        </p:nvSpPr>
        <p:spPr/>
        <p:txBody>
          <a:bodyPr/>
          <a:lstStyle/>
          <a:p>
            <a:fld id="{6C2117B5-4C4F-F542-86D6-BF0CFD07F91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4820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27</a:t>
            </a:fld>
            <a:endParaRPr lang="en-CA"/>
          </a:p>
        </p:txBody>
      </p:sp>
    </p:spTree>
    <p:extLst>
      <p:ext uri="{BB962C8B-B14F-4D97-AF65-F5344CB8AC3E}">
        <p14:creationId xmlns:p14="http://schemas.microsoft.com/office/powerpoint/2010/main" val="1736425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28</a:t>
            </a:fld>
            <a:endParaRPr lang="en-CA"/>
          </a:p>
        </p:txBody>
      </p:sp>
    </p:spTree>
    <p:extLst>
      <p:ext uri="{BB962C8B-B14F-4D97-AF65-F5344CB8AC3E}">
        <p14:creationId xmlns:p14="http://schemas.microsoft.com/office/powerpoint/2010/main" val="1946334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29</a:t>
            </a:fld>
            <a:endParaRPr lang="en-CA"/>
          </a:p>
        </p:txBody>
      </p:sp>
    </p:spTree>
    <p:extLst>
      <p:ext uri="{BB962C8B-B14F-4D97-AF65-F5344CB8AC3E}">
        <p14:creationId xmlns:p14="http://schemas.microsoft.com/office/powerpoint/2010/main" val="2047635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a:t>
            </a:r>
            <a:r>
              <a:rPr lang="en-US" dirty="0" err="1"/>
              <a:t>Ms</a:t>
            </a:r>
            <a:r>
              <a:rPr lang="en-US" dirty="0"/>
              <a:t> Reid’s Grade 5s or Division F06</a:t>
            </a:r>
          </a:p>
        </p:txBody>
      </p:sp>
      <p:sp>
        <p:nvSpPr>
          <p:cNvPr id="4" name="Slide Number Placeholder 3"/>
          <p:cNvSpPr>
            <a:spLocks noGrp="1"/>
          </p:cNvSpPr>
          <p:nvPr>
            <p:ph type="sldNum" sz="quarter" idx="10"/>
          </p:nvPr>
        </p:nvSpPr>
        <p:spPr/>
        <p:txBody>
          <a:bodyPr/>
          <a:lstStyle/>
          <a:p>
            <a:fld id="{659E46D3-AD39-4DC4-8CF3-B063DD0DBFF0}" type="slidenum">
              <a:rPr lang="en-CA" smtClean="0"/>
              <a:t>30</a:t>
            </a:fld>
            <a:endParaRPr lang="en-CA"/>
          </a:p>
        </p:txBody>
      </p:sp>
    </p:spTree>
    <p:extLst>
      <p:ext uri="{BB962C8B-B14F-4D97-AF65-F5344CB8AC3E}">
        <p14:creationId xmlns:p14="http://schemas.microsoft.com/office/powerpoint/2010/main" val="1959058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31</a:t>
            </a:fld>
            <a:endParaRPr lang="en-CA"/>
          </a:p>
        </p:txBody>
      </p:sp>
    </p:spTree>
    <p:extLst>
      <p:ext uri="{BB962C8B-B14F-4D97-AF65-F5344CB8AC3E}">
        <p14:creationId xmlns:p14="http://schemas.microsoft.com/office/powerpoint/2010/main" val="157608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3</a:t>
            </a:fld>
            <a:endParaRPr lang="en-CA"/>
          </a:p>
        </p:txBody>
      </p:sp>
    </p:spTree>
    <p:extLst>
      <p:ext uri="{BB962C8B-B14F-4D97-AF65-F5344CB8AC3E}">
        <p14:creationId xmlns:p14="http://schemas.microsoft.com/office/powerpoint/2010/main" val="675539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do not need to download,</a:t>
            </a:r>
            <a:r>
              <a:rPr lang="en-US" baseline="0" dirty="0"/>
              <a:t> </a:t>
            </a:r>
            <a:r>
              <a:rPr lang="en-US" dirty="0"/>
              <a:t>upload or SACC</a:t>
            </a:r>
            <a:r>
              <a:rPr lang="en-US" baseline="0" dirty="0"/>
              <a:t> as it will save automatically while they are working on it. </a:t>
            </a:r>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32</a:t>
            </a:fld>
            <a:endParaRPr lang="en-CA"/>
          </a:p>
        </p:txBody>
      </p:sp>
    </p:spTree>
    <p:extLst>
      <p:ext uri="{BB962C8B-B14F-4D97-AF65-F5344CB8AC3E}">
        <p14:creationId xmlns:p14="http://schemas.microsoft.com/office/powerpoint/2010/main" val="964544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33</a:t>
            </a:fld>
            <a:endParaRPr lang="en-CA"/>
          </a:p>
        </p:txBody>
      </p:sp>
    </p:spTree>
    <p:extLst>
      <p:ext uri="{BB962C8B-B14F-4D97-AF65-F5344CB8AC3E}">
        <p14:creationId xmlns:p14="http://schemas.microsoft.com/office/powerpoint/2010/main" val="1719273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34</a:t>
            </a:fld>
            <a:endParaRPr lang="en-CA"/>
          </a:p>
        </p:txBody>
      </p:sp>
    </p:spTree>
    <p:extLst>
      <p:ext uri="{BB962C8B-B14F-4D97-AF65-F5344CB8AC3E}">
        <p14:creationId xmlns:p14="http://schemas.microsoft.com/office/powerpoint/2010/main" val="121575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35</a:t>
            </a:fld>
            <a:endParaRPr lang="en-CA"/>
          </a:p>
        </p:txBody>
      </p:sp>
    </p:spTree>
    <p:extLst>
      <p:ext uri="{BB962C8B-B14F-4D97-AF65-F5344CB8AC3E}">
        <p14:creationId xmlns:p14="http://schemas.microsoft.com/office/powerpoint/2010/main" val="1056513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36</a:t>
            </a:fld>
            <a:endParaRPr lang="en-CA"/>
          </a:p>
        </p:txBody>
      </p:sp>
    </p:spTree>
    <p:extLst>
      <p:ext uri="{BB962C8B-B14F-4D97-AF65-F5344CB8AC3E}">
        <p14:creationId xmlns:p14="http://schemas.microsoft.com/office/powerpoint/2010/main" val="1431265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37</a:t>
            </a:fld>
            <a:endParaRPr lang="en-CA"/>
          </a:p>
        </p:txBody>
      </p:sp>
    </p:spTree>
    <p:extLst>
      <p:ext uri="{BB962C8B-B14F-4D97-AF65-F5344CB8AC3E}">
        <p14:creationId xmlns:p14="http://schemas.microsoft.com/office/powerpoint/2010/main" val="1307029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E46D3-AD39-4DC4-8CF3-B063DD0DBFF0}" type="slidenum">
              <a:rPr lang="en-CA" smtClean="0"/>
              <a:t>40</a:t>
            </a:fld>
            <a:endParaRPr lang="en-CA"/>
          </a:p>
        </p:txBody>
      </p:sp>
    </p:spTree>
    <p:extLst>
      <p:ext uri="{BB962C8B-B14F-4D97-AF65-F5344CB8AC3E}">
        <p14:creationId xmlns:p14="http://schemas.microsoft.com/office/powerpoint/2010/main" val="628917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teachers</a:t>
            </a:r>
            <a:r>
              <a:rPr lang="en-US" baseline="0" dirty="0"/>
              <a:t> have the option to have students complete SACC the same way as grades 4-7 or to have students complete their SACC on paper and then take a photo/scan </a:t>
            </a:r>
            <a:r>
              <a:rPr lang="en-US" baseline="0" dirty="0" err="1"/>
              <a:t>etc</a:t>
            </a:r>
            <a:r>
              <a:rPr lang="en-US" baseline="0" dirty="0"/>
              <a:t> and upload it directly to the student’s portfolios. Teachers are encouraged to consider what will work best for their learners e.g. Grade 2/3s who can complete electronically, buddy classes to assist etc. </a:t>
            </a:r>
            <a:endParaRPr lang="en-US" dirty="0"/>
          </a:p>
          <a:p>
            <a:endParaRPr lang="en-US" dirty="0"/>
          </a:p>
        </p:txBody>
      </p:sp>
      <p:sp>
        <p:nvSpPr>
          <p:cNvPr id="4" name="Slide Number Placeholder 3"/>
          <p:cNvSpPr>
            <a:spLocks noGrp="1"/>
          </p:cNvSpPr>
          <p:nvPr>
            <p:ph type="sldNum" sz="quarter" idx="10"/>
          </p:nvPr>
        </p:nvSpPr>
        <p:spPr/>
        <p:txBody>
          <a:bodyPr/>
          <a:lstStyle/>
          <a:p>
            <a:fld id="{6C2117B5-4C4F-F542-86D6-BF0CFD07F91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623609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Classes</a:t>
            </a:r>
            <a:r>
              <a:rPr lang="en-US" baseline="0" dirty="0"/>
              <a:t> K-3 have the option to complete the SACC electronically (in the same way as students grades 4-7) or to complete it on paper and have the teacher will upload a photocopy or a scan copy of the students’ SACC to the portfolio. </a:t>
            </a:r>
          </a:p>
          <a:p>
            <a:r>
              <a:rPr lang="en-US" baseline="0" dirty="0"/>
              <a:t>If completed on paper there are two pathways to get SACC into student portfolios: </a:t>
            </a:r>
          </a:p>
          <a:p>
            <a:pPr marL="228600" indent="-228600">
              <a:buAutoNum type="arabicPeriod"/>
            </a:pPr>
            <a:r>
              <a:rPr lang="en-US" baseline="0" dirty="0"/>
              <a:t>Through assignments (allows teachers to use summary function to track completion of SACC)</a:t>
            </a:r>
          </a:p>
          <a:p>
            <a:pPr marL="228600" indent="-228600">
              <a:buAutoNum type="arabicPeriod"/>
            </a:pPr>
            <a:r>
              <a:rPr lang="en-US" baseline="0" dirty="0"/>
              <a:t>Upload directly to portfolio through each student individually (does not allow teachers to use summary function to track completion of SACC)</a:t>
            </a:r>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42</a:t>
            </a:fld>
            <a:endParaRPr lang="en-CA"/>
          </a:p>
        </p:txBody>
      </p:sp>
    </p:spTree>
    <p:extLst>
      <p:ext uri="{BB962C8B-B14F-4D97-AF65-F5344CB8AC3E}">
        <p14:creationId xmlns:p14="http://schemas.microsoft.com/office/powerpoint/2010/main" val="201248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CA" dirty="0"/>
          </a:p>
        </p:txBody>
      </p:sp>
      <p:sp>
        <p:nvSpPr>
          <p:cNvPr id="4" name="Slide Number Placeholder 3"/>
          <p:cNvSpPr>
            <a:spLocks noGrp="1"/>
          </p:cNvSpPr>
          <p:nvPr>
            <p:ph type="sldNum" sz="quarter" idx="10"/>
          </p:nvPr>
        </p:nvSpPr>
        <p:spPr/>
        <p:txBody>
          <a:bodyPr/>
          <a:lstStyle/>
          <a:p>
            <a:fld id="{6C2117B5-4C4F-F542-86D6-BF0CFD07F91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70606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process</a:t>
            </a:r>
            <a:r>
              <a:rPr lang="en-US" baseline="0" dirty="0"/>
              <a:t> for students grades 4-11.</a:t>
            </a:r>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5</a:t>
            </a:fld>
            <a:endParaRPr lang="en-CA"/>
          </a:p>
        </p:txBody>
      </p:sp>
    </p:spTree>
    <p:extLst>
      <p:ext uri="{BB962C8B-B14F-4D97-AF65-F5344CB8AC3E}">
        <p14:creationId xmlns:p14="http://schemas.microsoft.com/office/powerpoint/2010/main" val="173805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the process for K-3 students only. K-3 teachers</a:t>
            </a:r>
            <a:r>
              <a:rPr lang="en-US" baseline="0" dirty="0"/>
              <a:t> may choose between this process and the one being used by 4-7 students. </a:t>
            </a:r>
            <a:endParaRPr lang="en-US" dirty="0"/>
          </a:p>
        </p:txBody>
      </p:sp>
      <p:sp>
        <p:nvSpPr>
          <p:cNvPr id="4" name="Slide Number Placeholder 3"/>
          <p:cNvSpPr>
            <a:spLocks noGrp="1"/>
          </p:cNvSpPr>
          <p:nvPr>
            <p:ph type="sldNum" sz="quarter" idx="10"/>
          </p:nvPr>
        </p:nvSpPr>
        <p:spPr/>
        <p:txBody>
          <a:bodyPr/>
          <a:lstStyle/>
          <a:p>
            <a:fld id="{659E46D3-AD39-4DC4-8CF3-B063DD0DBFF0}" type="slidenum">
              <a:rPr lang="en-CA" smtClean="0"/>
              <a:t>6</a:t>
            </a:fld>
            <a:endParaRPr lang="en-CA"/>
          </a:p>
        </p:txBody>
      </p:sp>
    </p:spTree>
    <p:extLst>
      <p:ext uri="{BB962C8B-B14F-4D97-AF65-F5344CB8AC3E}">
        <p14:creationId xmlns:p14="http://schemas.microsoft.com/office/powerpoint/2010/main" val="51425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a:t>
            </a:r>
            <a:r>
              <a:rPr lang="en-US" baseline="0" dirty="0"/>
              <a:t> is the same for all classes K-7. If teachers have already created a class site, they do not need to create another to facilitate the completion of the SACC.</a:t>
            </a:r>
            <a:endParaRPr lang="en-US" dirty="0"/>
          </a:p>
        </p:txBody>
      </p:sp>
      <p:sp>
        <p:nvSpPr>
          <p:cNvPr id="4" name="Slide Number Placeholder 3"/>
          <p:cNvSpPr>
            <a:spLocks noGrp="1"/>
          </p:cNvSpPr>
          <p:nvPr>
            <p:ph type="sldNum" sz="quarter" idx="10"/>
          </p:nvPr>
        </p:nvSpPr>
        <p:spPr/>
        <p:txBody>
          <a:bodyPr/>
          <a:lstStyle/>
          <a:p>
            <a:fld id="{6C2117B5-4C4F-F542-86D6-BF0CFD07F91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09489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roll out of the New BC curriculum, our school district wanted to find a way to</a:t>
            </a:r>
            <a:r>
              <a:rPr lang="en-US" baseline="0" dirty="0"/>
              <a:t> support teachers. In doing this, teams of teachers started working on unit plans with the new curriculum in mind and to share these unit plans, was born the curriculum hub. </a:t>
            </a:r>
          </a:p>
          <a:p>
            <a:endParaRPr lang="en-US" baseline="0" dirty="0"/>
          </a:p>
          <a:p>
            <a:r>
              <a:rPr lang="en-US" baseline="0" dirty="0"/>
              <a:t>With time, this hub started growing into quite a great space where teachers could find support in not only planning and units, but for core competencies support as well as anything curriculum development. </a:t>
            </a:r>
            <a:endParaRPr lang="en-US" dirty="0"/>
          </a:p>
        </p:txBody>
      </p:sp>
      <p:sp>
        <p:nvSpPr>
          <p:cNvPr id="4" name="Slide Number Placeholder 3"/>
          <p:cNvSpPr>
            <a:spLocks noGrp="1"/>
          </p:cNvSpPr>
          <p:nvPr>
            <p:ph type="sldNum" sz="quarter" idx="10"/>
          </p:nvPr>
        </p:nvSpPr>
        <p:spPr/>
        <p:txBody>
          <a:bodyPr/>
          <a:lstStyle/>
          <a:p>
            <a:fld id="{2BEFC3DE-9382-814A-80B0-FD6F17AA0E1D}" type="slidenum">
              <a:rPr lang="en-US" smtClean="0"/>
              <a:t>8</a:t>
            </a:fld>
            <a:endParaRPr lang="en-US"/>
          </a:p>
        </p:txBody>
      </p:sp>
    </p:spTree>
    <p:extLst>
      <p:ext uri="{BB962C8B-B14F-4D97-AF65-F5344CB8AC3E}">
        <p14:creationId xmlns:p14="http://schemas.microsoft.com/office/powerpoint/2010/main" val="212756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HUB, you will find many different CC templates. They are in a developmental sequence and teachers </a:t>
            </a:r>
            <a:r>
              <a:rPr lang="en-US" baseline="0" dirty="0" err="1"/>
              <a:t>aRE</a:t>
            </a:r>
            <a:r>
              <a:rPr lang="en-US" baseline="0" dirty="0"/>
              <a:t> welcome to choose and modify any of the documents to suit their needs and their students. </a:t>
            </a:r>
          </a:p>
          <a:p>
            <a:endParaRPr lang="en-US" baseline="0" dirty="0"/>
          </a:p>
          <a:p>
            <a:r>
              <a:rPr lang="en-US" baseline="0" dirty="0"/>
              <a:t>All students will be able to complete a self-assessment and provide evidence of this. What this looks like for each student will be a little bit different, some students will require additional support e.g. EA support and evidence provided as part of the template can be varied. </a:t>
            </a:r>
            <a:endParaRPr lang="en-US" dirty="0"/>
          </a:p>
          <a:p>
            <a:endParaRPr lang="en-CA" dirty="0"/>
          </a:p>
        </p:txBody>
      </p:sp>
      <p:sp>
        <p:nvSpPr>
          <p:cNvPr id="4" name="Slide Number Placeholder 3"/>
          <p:cNvSpPr>
            <a:spLocks noGrp="1"/>
          </p:cNvSpPr>
          <p:nvPr>
            <p:ph type="sldNum" sz="quarter" idx="10"/>
          </p:nvPr>
        </p:nvSpPr>
        <p:spPr/>
        <p:txBody>
          <a:bodyPr/>
          <a:lstStyle/>
          <a:p>
            <a:fld id="{659E46D3-AD39-4DC4-8CF3-B063DD0DBFF0}" type="slidenum">
              <a:rPr lang="en-CA" smtClean="0"/>
              <a:t>9</a:t>
            </a:fld>
            <a:endParaRPr lang="en-CA"/>
          </a:p>
        </p:txBody>
      </p:sp>
    </p:spTree>
    <p:extLst>
      <p:ext uri="{BB962C8B-B14F-4D97-AF65-F5344CB8AC3E}">
        <p14:creationId xmlns:p14="http://schemas.microsoft.com/office/powerpoint/2010/main" val="80243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 name="Title 1"/>
          <p:cNvSpPr>
            <a:spLocks noGrp="1"/>
          </p:cNvSpPr>
          <p:nvPr>
            <p:ph type="ctrTitle"/>
          </p:nvPr>
        </p:nvSpPr>
        <p:spPr>
          <a:xfrm>
            <a:off x="228600" y="3517750"/>
            <a:ext cx="8686800" cy="731520"/>
          </a:xfrm>
        </p:spPr>
        <p:txBody>
          <a:bodyPr/>
          <a:lstStyle>
            <a:lvl1pPr>
              <a:lnSpc>
                <a:spcPts val="4400"/>
              </a:lnSpc>
              <a:defRPr b="0">
                <a:solidFill>
                  <a:schemeClr val="bg1"/>
                </a:solidFill>
              </a:defRPr>
            </a:lvl1pPr>
          </a:lstStyle>
          <a:p>
            <a:r>
              <a:rPr lang="en-US"/>
              <a:t>Click to edit Master title style</a:t>
            </a:r>
            <a:endParaRPr lang="en-CA"/>
          </a:p>
        </p:txBody>
      </p:sp>
      <p:sp>
        <p:nvSpPr>
          <p:cNvPr id="3" name="Subtitle 2"/>
          <p:cNvSpPr>
            <a:spLocks noGrp="1"/>
          </p:cNvSpPr>
          <p:nvPr>
            <p:ph type="subTitle" idx="1"/>
          </p:nvPr>
        </p:nvSpPr>
        <p:spPr>
          <a:xfrm>
            <a:off x="228599" y="4123759"/>
            <a:ext cx="8686800" cy="685805"/>
          </a:xfrm>
        </p:spPr>
        <p:txBody>
          <a:bodyPr/>
          <a:lstStyle>
            <a:lvl1pPr marL="0" indent="0" algn="l">
              <a:lnSpc>
                <a:spcPts val="4400"/>
              </a:lnSpc>
              <a:spcBef>
                <a:spcPts val="0"/>
              </a:spcBef>
              <a:buNone/>
              <a:defRPr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485" y="323682"/>
            <a:ext cx="2353260" cy="1310754"/>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1485" y="323682"/>
            <a:ext cx="2353260" cy="1310754"/>
          </a:xfrm>
          <a:prstGeom prst="rect">
            <a:avLst/>
          </a:prstGeom>
        </p:spPr>
      </p:pic>
    </p:spTree>
    <p:extLst>
      <p:ext uri="{BB962C8B-B14F-4D97-AF65-F5344CB8AC3E}">
        <p14:creationId xmlns:p14="http://schemas.microsoft.com/office/powerpoint/2010/main" val="293071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Line Title and Full Image">
    <p:spTree>
      <p:nvGrpSpPr>
        <p:cNvPr id="1" name=""/>
        <p:cNvGrpSpPr/>
        <p:nvPr/>
      </p:nvGrpSpPr>
      <p:grpSpPr>
        <a:xfrm>
          <a:off x="0" y="0"/>
          <a:ext cx="0" cy="0"/>
          <a:chOff x="0" y="0"/>
          <a:chExt cx="0" cy="0"/>
        </a:xfrm>
      </p:grpSpPr>
      <p:sp>
        <p:nvSpPr>
          <p:cNvPr id="14" name="Slide Number Placeholder 13"/>
          <p:cNvSpPr>
            <a:spLocks noGrp="1"/>
          </p:cNvSpPr>
          <p:nvPr>
            <p:ph type="sldNum" sz="quarter" idx="16"/>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9" name="Picture Placeholder 9"/>
          <p:cNvSpPr>
            <a:spLocks noGrp="1"/>
          </p:cNvSpPr>
          <p:nvPr>
            <p:ph type="pic" sz="quarter" idx="13" hasCustomPrompt="1"/>
          </p:nvPr>
        </p:nvSpPr>
        <p:spPr>
          <a:xfrm>
            <a:off x="0" y="1364428"/>
            <a:ext cx="9145906" cy="5493572"/>
          </a:xfrm>
          <a:custGeom>
            <a:avLst/>
            <a:gdLst>
              <a:gd name="connsiteX0" fmla="*/ 0 w 5257800"/>
              <a:gd name="connsiteY0" fmla="*/ 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0 h 5410199"/>
              <a:gd name="connsiteX0" fmla="*/ 0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118110 h 5410199"/>
              <a:gd name="connsiteX0" fmla="*/ 1905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1905 w 5257800"/>
              <a:gd name="connsiteY4" fmla="*/ 118110 h 5410199"/>
              <a:gd name="connsiteX0" fmla="*/ 1905 w 5261610"/>
              <a:gd name="connsiteY0" fmla="*/ 118110 h 5410199"/>
              <a:gd name="connsiteX1" fmla="*/ 5261610 w 5261610"/>
              <a:gd name="connsiteY1" fmla="*/ 0 h 5410199"/>
              <a:gd name="connsiteX2" fmla="*/ 5257800 w 5261610"/>
              <a:gd name="connsiteY2" fmla="*/ 5410199 h 5410199"/>
              <a:gd name="connsiteX3" fmla="*/ 0 w 5261610"/>
              <a:gd name="connsiteY3" fmla="*/ 5410199 h 5410199"/>
              <a:gd name="connsiteX4" fmla="*/ 1905 w 5261610"/>
              <a:gd name="connsiteY4" fmla="*/ 118110 h 5410199"/>
              <a:gd name="connsiteX0" fmla="*/ 1905 w 5259705"/>
              <a:gd name="connsiteY0" fmla="*/ 118110 h 5410199"/>
              <a:gd name="connsiteX1" fmla="*/ 5259705 w 5259705"/>
              <a:gd name="connsiteY1" fmla="*/ 0 h 5410199"/>
              <a:gd name="connsiteX2" fmla="*/ 5257800 w 5259705"/>
              <a:gd name="connsiteY2" fmla="*/ 5410199 h 5410199"/>
              <a:gd name="connsiteX3" fmla="*/ 0 w 5259705"/>
              <a:gd name="connsiteY3" fmla="*/ 5410199 h 5410199"/>
              <a:gd name="connsiteX4" fmla="*/ 1905 w 5259705"/>
              <a:gd name="connsiteY4" fmla="*/ 118110 h 5410199"/>
              <a:gd name="connsiteX0" fmla="*/ 1905 w 5259705"/>
              <a:gd name="connsiteY0" fmla="*/ 118110 h 5410199"/>
              <a:gd name="connsiteX1" fmla="*/ 3619915 w 5259705"/>
              <a:gd name="connsiteY1" fmla="*/ 23114 h 5410199"/>
              <a:gd name="connsiteX2" fmla="*/ 5259705 w 5259705"/>
              <a:gd name="connsiteY2" fmla="*/ 0 h 5410199"/>
              <a:gd name="connsiteX3" fmla="*/ 5257800 w 5259705"/>
              <a:gd name="connsiteY3" fmla="*/ 5410199 h 5410199"/>
              <a:gd name="connsiteX4" fmla="*/ 0 w 5259705"/>
              <a:gd name="connsiteY4" fmla="*/ 5410199 h 5410199"/>
              <a:gd name="connsiteX5" fmla="*/ 1905 w 5259705"/>
              <a:gd name="connsiteY5" fmla="*/ 118110 h 5410199"/>
              <a:gd name="connsiteX0" fmla="*/ 1905 w 5259705"/>
              <a:gd name="connsiteY0" fmla="*/ 155445 h 5447534"/>
              <a:gd name="connsiteX1" fmla="*/ 3806196 w 5259705"/>
              <a:gd name="connsiteY1" fmla="*/ 0 h 5447534"/>
              <a:gd name="connsiteX2" fmla="*/ 5259705 w 5259705"/>
              <a:gd name="connsiteY2" fmla="*/ 37335 h 5447534"/>
              <a:gd name="connsiteX3" fmla="*/ 5257800 w 5259705"/>
              <a:gd name="connsiteY3" fmla="*/ 5447534 h 5447534"/>
              <a:gd name="connsiteX4" fmla="*/ 0 w 5259705"/>
              <a:gd name="connsiteY4" fmla="*/ 5447534 h 5447534"/>
              <a:gd name="connsiteX5" fmla="*/ 1905 w 5259705"/>
              <a:gd name="connsiteY5" fmla="*/ 155445 h 5447534"/>
              <a:gd name="connsiteX0" fmla="*/ 1905 w 5260801"/>
              <a:gd name="connsiteY0" fmla="*/ 155445 h 5447534"/>
              <a:gd name="connsiteX1" fmla="*/ 3806196 w 5260801"/>
              <a:gd name="connsiteY1" fmla="*/ 0 h 5447534"/>
              <a:gd name="connsiteX2" fmla="*/ 5260801 w 5260801"/>
              <a:gd name="connsiteY2" fmla="*/ 171457 h 5447534"/>
              <a:gd name="connsiteX3" fmla="*/ 5257800 w 5260801"/>
              <a:gd name="connsiteY3" fmla="*/ 5447534 h 5447534"/>
              <a:gd name="connsiteX4" fmla="*/ 0 w 5260801"/>
              <a:gd name="connsiteY4" fmla="*/ 5447534 h 5447534"/>
              <a:gd name="connsiteX5" fmla="*/ 1905 w 5260801"/>
              <a:gd name="connsiteY5" fmla="*/ 155445 h 54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801" h="5447534">
                <a:moveTo>
                  <a:pt x="1905" y="155445"/>
                </a:moveTo>
                <a:lnTo>
                  <a:pt x="3806196" y="0"/>
                </a:lnTo>
                <a:lnTo>
                  <a:pt x="5260801" y="171457"/>
                </a:lnTo>
                <a:cubicBezTo>
                  <a:pt x="5259801" y="1930149"/>
                  <a:pt x="5258800" y="3688842"/>
                  <a:pt x="5257800" y="5447534"/>
                </a:cubicBezTo>
                <a:lnTo>
                  <a:pt x="0" y="5447534"/>
                </a:lnTo>
                <a:lnTo>
                  <a:pt x="1905" y="155445"/>
                </a:lnTo>
                <a:close/>
              </a:path>
            </a:pathLst>
          </a:custGeom>
        </p:spPr>
        <p:txBody>
          <a:bodyPr anchor="ctr"/>
          <a:lstStyle>
            <a:lvl1pPr algn="ctr">
              <a:defRPr/>
            </a:lvl1pPr>
          </a:lstStyle>
          <a:p>
            <a:r>
              <a:rPr lang="en-CA"/>
              <a:t>Click icon to insert picture</a:t>
            </a:r>
          </a:p>
        </p:txBody>
      </p:sp>
      <p:sp>
        <p:nvSpPr>
          <p:cNvPr id="5" name="Title 1"/>
          <p:cNvSpPr>
            <a:spLocks noGrp="1"/>
          </p:cNvSpPr>
          <p:nvPr>
            <p:ph type="title" hasCustomPrompt="1"/>
          </p:nvPr>
        </p:nvSpPr>
        <p:spPr>
          <a:xfrm>
            <a:off x="215154" y="282390"/>
            <a:ext cx="7635240" cy="914400"/>
          </a:xfrm>
        </p:spPr>
        <p:txBody>
          <a:bodyPr>
            <a:normAutofit/>
          </a:bodyPr>
          <a:lstStyle>
            <a:lvl1pPr>
              <a:lnSpc>
                <a:spcPts val="3300"/>
              </a:lnSpc>
              <a:defRPr sz="3300">
                <a:solidFill>
                  <a:schemeClr val="bg1"/>
                </a:solidFill>
              </a:defRPr>
            </a:lvl1pPr>
          </a:lstStyle>
          <a:p>
            <a:r>
              <a:rPr lang="en-US"/>
              <a:t>Two Line Heading</a:t>
            </a:r>
            <a:br>
              <a:rPr lang="en-US"/>
            </a:br>
            <a:r>
              <a:rPr lang="en-US"/>
              <a:t>Slide Title</a:t>
            </a:r>
            <a:endParaRPr lang="en-CA"/>
          </a:p>
        </p:txBody>
      </p:sp>
    </p:spTree>
    <p:extLst>
      <p:ext uri="{BB962C8B-B14F-4D97-AF65-F5344CB8AC3E}">
        <p14:creationId xmlns:p14="http://schemas.microsoft.com/office/powerpoint/2010/main" val="3273361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 Image and Content">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6102" y="1424940"/>
            <a:ext cx="4200912" cy="2689860"/>
          </a:xfrm>
          <a:custGeom>
            <a:avLst/>
            <a:gdLst>
              <a:gd name="connsiteX0" fmla="*/ 0 w 5257800"/>
              <a:gd name="connsiteY0" fmla="*/ 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0 h 5410199"/>
              <a:gd name="connsiteX0" fmla="*/ 0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118110 h 5410199"/>
              <a:gd name="connsiteX0" fmla="*/ 1905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1905 w 5257800"/>
              <a:gd name="connsiteY4" fmla="*/ 118110 h 5410199"/>
              <a:gd name="connsiteX0" fmla="*/ 1905 w 5261610"/>
              <a:gd name="connsiteY0" fmla="*/ 118110 h 5410199"/>
              <a:gd name="connsiteX1" fmla="*/ 5261610 w 5261610"/>
              <a:gd name="connsiteY1" fmla="*/ 0 h 5410199"/>
              <a:gd name="connsiteX2" fmla="*/ 5257800 w 5261610"/>
              <a:gd name="connsiteY2" fmla="*/ 5410199 h 5410199"/>
              <a:gd name="connsiteX3" fmla="*/ 0 w 5261610"/>
              <a:gd name="connsiteY3" fmla="*/ 5410199 h 5410199"/>
              <a:gd name="connsiteX4" fmla="*/ 1905 w 5261610"/>
              <a:gd name="connsiteY4" fmla="*/ 118110 h 5410199"/>
              <a:gd name="connsiteX0" fmla="*/ 1905 w 5259705"/>
              <a:gd name="connsiteY0" fmla="*/ 118110 h 5410199"/>
              <a:gd name="connsiteX1" fmla="*/ 5259705 w 5259705"/>
              <a:gd name="connsiteY1" fmla="*/ 0 h 5410199"/>
              <a:gd name="connsiteX2" fmla="*/ 5257800 w 5259705"/>
              <a:gd name="connsiteY2" fmla="*/ 5410199 h 5410199"/>
              <a:gd name="connsiteX3" fmla="*/ 0 w 5259705"/>
              <a:gd name="connsiteY3" fmla="*/ 5410199 h 5410199"/>
              <a:gd name="connsiteX4" fmla="*/ 1905 w 5259705"/>
              <a:gd name="connsiteY4" fmla="*/ 118110 h 5410199"/>
              <a:gd name="connsiteX0" fmla="*/ 6687 w 5259705"/>
              <a:gd name="connsiteY0" fmla="*/ 0 h 5419387"/>
              <a:gd name="connsiteX1" fmla="*/ 5259705 w 5259705"/>
              <a:gd name="connsiteY1" fmla="*/ 9188 h 5419387"/>
              <a:gd name="connsiteX2" fmla="*/ 5257800 w 5259705"/>
              <a:gd name="connsiteY2" fmla="*/ 5419387 h 5419387"/>
              <a:gd name="connsiteX3" fmla="*/ 0 w 5259705"/>
              <a:gd name="connsiteY3" fmla="*/ 5419387 h 5419387"/>
              <a:gd name="connsiteX4" fmla="*/ 6687 w 5259705"/>
              <a:gd name="connsiteY4" fmla="*/ 0 h 5419387"/>
              <a:gd name="connsiteX0" fmla="*/ 6687 w 5264487"/>
              <a:gd name="connsiteY0" fmla="*/ 197672 h 5617059"/>
              <a:gd name="connsiteX1" fmla="*/ 5264487 w 5264487"/>
              <a:gd name="connsiteY1" fmla="*/ 0 h 5617059"/>
              <a:gd name="connsiteX2" fmla="*/ 5257800 w 5264487"/>
              <a:gd name="connsiteY2" fmla="*/ 5617059 h 5617059"/>
              <a:gd name="connsiteX3" fmla="*/ 0 w 5264487"/>
              <a:gd name="connsiteY3" fmla="*/ 5617059 h 5617059"/>
              <a:gd name="connsiteX4" fmla="*/ 6687 w 5264487"/>
              <a:gd name="connsiteY4" fmla="*/ 197672 h 5617059"/>
              <a:gd name="connsiteX0" fmla="*/ 0 w 5276927"/>
              <a:gd name="connsiteY0" fmla="*/ 197672 h 5617059"/>
              <a:gd name="connsiteX1" fmla="*/ 5276927 w 5276927"/>
              <a:gd name="connsiteY1" fmla="*/ 0 h 5617059"/>
              <a:gd name="connsiteX2" fmla="*/ 5270240 w 5276927"/>
              <a:gd name="connsiteY2" fmla="*/ 5617059 h 5617059"/>
              <a:gd name="connsiteX3" fmla="*/ 12440 w 5276927"/>
              <a:gd name="connsiteY3" fmla="*/ 5617059 h 5617059"/>
              <a:gd name="connsiteX4" fmla="*/ 0 w 5276927"/>
              <a:gd name="connsiteY4" fmla="*/ 197672 h 5617059"/>
              <a:gd name="connsiteX0" fmla="*/ 0 w 5272145"/>
              <a:gd name="connsiteY0" fmla="*/ 181760 h 5617059"/>
              <a:gd name="connsiteX1" fmla="*/ 5272145 w 5272145"/>
              <a:gd name="connsiteY1" fmla="*/ 0 h 5617059"/>
              <a:gd name="connsiteX2" fmla="*/ 5265458 w 5272145"/>
              <a:gd name="connsiteY2" fmla="*/ 5617059 h 5617059"/>
              <a:gd name="connsiteX3" fmla="*/ 7658 w 5272145"/>
              <a:gd name="connsiteY3" fmla="*/ 5617059 h 5617059"/>
              <a:gd name="connsiteX4" fmla="*/ 0 w 5272145"/>
              <a:gd name="connsiteY4" fmla="*/ 181760 h 561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145" h="5617059">
                <a:moveTo>
                  <a:pt x="0" y="181760"/>
                </a:moveTo>
                <a:lnTo>
                  <a:pt x="5272145" y="0"/>
                </a:lnTo>
                <a:lnTo>
                  <a:pt x="5265458" y="5617059"/>
                </a:lnTo>
                <a:lnTo>
                  <a:pt x="7658" y="5617059"/>
                </a:lnTo>
                <a:cubicBezTo>
                  <a:pt x="3511" y="3810597"/>
                  <a:pt x="4147" y="1988222"/>
                  <a:pt x="0" y="181760"/>
                </a:cubicBezTo>
                <a:close/>
              </a:path>
            </a:pathLst>
          </a:custGeom>
        </p:spPr>
        <p:txBody>
          <a:bodyPr anchor="ctr"/>
          <a:lstStyle>
            <a:lvl1pPr algn="ctr">
              <a:defRPr/>
            </a:lvl1pPr>
          </a:lstStyle>
          <a:p>
            <a:r>
              <a:rPr lang="en-CA"/>
              <a:t>Click icon to insert picture</a:t>
            </a:r>
          </a:p>
        </p:txBody>
      </p:sp>
      <p:sp>
        <p:nvSpPr>
          <p:cNvPr id="4" name="Content Placeholder 3"/>
          <p:cNvSpPr>
            <a:spLocks noGrp="1"/>
          </p:cNvSpPr>
          <p:nvPr>
            <p:ph sz="half" idx="2" hasCustomPrompt="1"/>
          </p:nvPr>
        </p:nvSpPr>
        <p:spPr>
          <a:xfrm>
            <a:off x="4307540" y="1887070"/>
            <a:ext cx="4572000" cy="4294095"/>
          </a:xfrm>
        </p:spPr>
        <p:txBody>
          <a:bodyPr>
            <a:noAutofit/>
          </a:bodyPr>
          <a:lstStyle>
            <a:lvl1pPr marL="0" indent="0">
              <a:buNone/>
              <a:defRPr sz="3000" spc="-5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If you need to show multiple photos, try grouping them together. (Right-click images to change pictures). If images change size after inserting, right-click the slide thumbnail and reapply the current layout to fix them.</a:t>
            </a:r>
          </a:p>
        </p:txBody>
      </p:sp>
      <p:sp>
        <p:nvSpPr>
          <p:cNvPr id="14" name="Slide Number Placeholder 13"/>
          <p:cNvSpPr>
            <a:spLocks noGrp="1"/>
          </p:cNvSpPr>
          <p:nvPr>
            <p:ph type="sldNum" sz="quarter" idx="16"/>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2" name="Title 1"/>
          <p:cNvSpPr>
            <a:spLocks noGrp="1"/>
          </p:cNvSpPr>
          <p:nvPr>
            <p:ph type="title" hasCustomPrompt="1"/>
          </p:nvPr>
        </p:nvSpPr>
        <p:spPr>
          <a:xfrm>
            <a:off x="228600" y="411480"/>
            <a:ext cx="7635240" cy="914400"/>
          </a:xfrm>
        </p:spPr>
        <p:txBody>
          <a:bodyPr/>
          <a:lstStyle>
            <a:lvl1pPr>
              <a:lnSpc>
                <a:spcPts val="4400"/>
              </a:lnSpc>
              <a:defRPr>
                <a:solidFill>
                  <a:schemeClr val="bg1"/>
                </a:solidFill>
              </a:defRPr>
            </a:lvl1pPr>
          </a:lstStyle>
          <a:p>
            <a:r>
              <a:rPr lang="en-US"/>
              <a:t>Slide Title</a:t>
            </a:r>
            <a:endParaRPr lang="en-CA"/>
          </a:p>
        </p:txBody>
      </p:sp>
      <p:sp>
        <p:nvSpPr>
          <p:cNvPr id="5" name="Picture Placeholder 4"/>
          <p:cNvSpPr>
            <a:spLocks noGrp="1"/>
          </p:cNvSpPr>
          <p:nvPr>
            <p:ph type="pic" sz="quarter" idx="17" hasCustomPrompt="1"/>
          </p:nvPr>
        </p:nvSpPr>
        <p:spPr>
          <a:xfrm>
            <a:off x="-1" y="4114800"/>
            <a:ext cx="4189483" cy="2743200"/>
          </a:xfrm>
        </p:spPr>
        <p:txBody>
          <a:bodyPr anchor="ctr"/>
          <a:lstStyle>
            <a:lvl1pPr algn="ctr">
              <a:defRPr/>
            </a:lvl1pPr>
          </a:lstStyle>
          <a:p>
            <a:r>
              <a:rPr lang="en-CA"/>
              <a:t>Click icon to insert picture</a:t>
            </a:r>
          </a:p>
        </p:txBody>
      </p:sp>
    </p:spTree>
    <p:extLst>
      <p:ext uri="{BB962C8B-B14F-4D97-AF65-F5344CB8AC3E}">
        <p14:creationId xmlns:p14="http://schemas.microsoft.com/office/powerpoint/2010/main" val="1917189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 Image and Content 2-Line Titl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6102" y="1424940"/>
            <a:ext cx="4200912" cy="2689860"/>
          </a:xfrm>
          <a:custGeom>
            <a:avLst/>
            <a:gdLst>
              <a:gd name="connsiteX0" fmla="*/ 0 w 5257800"/>
              <a:gd name="connsiteY0" fmla="*/ 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0 h 5410199"/>
              <a:gd name="connsiteX0" fmla="*/ 0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118110 h 5410199"/>
              <a:gd name="connsiteX0" fmla="*/ 1905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1905 w 5257800"/>
              <a:gd name="connsiteY4" fmla="*/ 118110 h 5410199"/>
              <a:gd name="connsiteX0" fmla="*/ 1905 w 5261610"/>
              <a:gd name="connsiteY0" fmla="*/ 118110 h 5410199"/>
              <a:gd name="connsiteX1" fmla="*/ 5261610 w 5261610"/>
              <a:gd name="connsiteY1" fmla="*/ 0 h 5410199"/>
              <a:gd name="connsiteX2" fmla="*/ 5257800 w 5261610"/>
              <a:gd name="connsiteY2" fmla="*/ 5410199 h 5410199"/>
              <a:gd name="connsiteX3" fmla="*/ 0 w 5261610"/>
              <a:gd name="connsiteY3" fmla="*/ 5410199 h 5410199"/>
              <a:gd name="connsiteX4" fmla="*/ 1905 w 5261610"/>
              <a:gd name="connsiteY4" fmla="*/ 118110 h 5410199"/>
              <a:gd name="connsiteX0" fmla="*/ 1905 w 5259705"/>
              <a:gd name="connsiteY0" fmla="*/ 118110 h 5410199"/>
              <a:gd name="connsiteX1" fmla="*/ 5259705 w 5259705"/>
              <a:gd name="connsiteY1" fmla="*/ 0 h 5410199"/>
              <a:gd name="connsiteX2" fmla="*/ 5257800 w 5259705"/>
              <a:gd name="connsiteY2" fmla="*/ 5410199 h 5410199"/>
              <a:gd name="connsiteX3" fmla="*/ 0 w 5259705"/>
              <a:gd name="connsiteY3" fmla="*/ 5410199 h 5410199"/>
              <a:gd name="connsiteX4" fmla="*/ 1905 w 5259705"/>
              <a:gd name="connsiteY4" fmla="*/ 118110 h 5410199"/>
              <a:gd name="connsiteX0" fmla="*/ 6687 w 5259705"/>
              <a:gd name="connsiteY0" fmla="*/ 0 h 5419387"/>
              <a:gd name="connsiteX1" fmla="*/ 5259705 w 5259705"/>
              <a:gd name="connsiteY1" fmla="*/ 9188 h 5419387"/>
              <a:gd name="connsiteX2" fmla="*/ 5257800 w 5259705"/>
              <a:gd name="connsiteY2" fmla="*/ 5419387 h 5419387"/>
              <a:gd name="connsiteX3" fmla="*/ 0 w 5259705"/>
              <a:gd name="connsiteY3" fmla="*/ 5419387 h 5419387"/>
              <a:gd name="connsiteX4" fmla="*/ 6687 w 5259705"/>
              <a:gd name="connsiteY4" fmla="*/ 0 h 5419387"/>
              <a:gd name="connsiteX0" fmla="*/ 6687 w 5264487"/>
              <a:gd name="connsiteY0" fmla="*/ 197672 h 5617059"/>
              <a:gd name="connsiteX1" fmla="*/ 5264487 w 5264487"/>
              <a:gd name="connsiteY1" fmla="*/ 0 h 5617059"/>
              <a:gd name="connsiteX2" fmla="*/ 5257800 w 5264487"/>
              <a:gd name="connsiteY2" fmla="*/ 5617059 h 5617059"/>
              <a:gd name="connsiteX3" fmla="*/ 0 w 5264487"/>
              <a:gd name="connsiteY3" fmla="*/ 5617059 h 5617059"/>
              <a:gd name="connsiteX4" fmla="*/ 6687 w 5264487"/>
              <a:gd name="connsiteY4" fmla="*/ 197672 h 5617059"/>
              <a:gd name="connsiteX0" fmla="*/ 0 w 5276927"/>
              <a:gd name="connsiteY0" fmla="*/ 197672 h 5617059"/>
              <a:gd name="connsiteX1" fmla="*/ 5276927 w 5276927"/>
              <a:gd name="connsiteY1" fmla="*/ 0 h 5617059"/>
              <a:gd name="connsiteX2" fmla="*/ 5270240 w 5276927"/>
              <a:gd name="connsiteY2" fmla="*/ 5617059 h 5617059"/>
              <a:gd name="connsiteX3" fmla="*/ 12440 w 5276927"/>
              <a:gd name="connsiteY3" fmla="*/ 5617059 h 5617059"/>
              <a:gd name="connsiteX4" fmla="*/ 0 w 5276927"/>
              <a:gd name="connsiteY4" fmla="*/ 197672 h 5617059"/>
              <a:gd name="connsiteX0" fmla="*/ 0 w 5272145"/>
              <a:gd name="connsiteY0" fmla="*/ 181760 h 5617059"/>
              <a:gd name="connsiteX1" fmla="*/ 5272145 w 5272145"/>
              <a:gd name="connsiteY1" fmla="*/ 0 h 5617059"/>
              <a:gd name="connsiteX2" fmla="*/ 5265458 w 5272145"/>
              <a:gd name="connsiteY2" fmla="*/ 5617059 h 5617059"/>
              <a:gd name="connsiteX3" fmla="*/ 7658 w 5272145"/>
              <a:gd name="connsiteY3" fmla="*/ 5617059 h 5617059"/>
              <a:gd name="connsiteX4" fmla="*/ 0 w 5272145"/>
              <a:gd name="connsiteY4" fmla="*/ 181760 h 561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145" h="5617059">
                <a:moveTo>
                  <a:pt x="0" y="181760"/>
                </a:moveTo>
                <a:lnTo>
                  <a:pt x="5272145" y="0"/>
                </a:lnTo>
                <a:lnTo>
                  <a:pt x="5265458" y="5617059"/>
                </a:lnTo>
                <a:lnTo>
                  <a:pt x="7658" y="5617059"/>
                </a:lnTo>
                <a:cubicBezTo>
                  <a:pt x="3511" y="3810597"/>
                  <a:pt x="4147" y="1988222"/>
                  <a:pt x="0" y="181760"/>
                </a:cubicBezTo>
                <a:close/>
              </a:path>
            </a:pathLst>
          </a:custGeom>
        </p:spPr>
        <p:txBody>
          <a:bodyPr anchor="ctr"/>
          <a:lstStyle>
            <a:lvl1pPr algn="ctr">
              <a:defRPr/>
            </a:lvl1pPr>
          </a:lstStyle>
          <a:p>
            <a:r>
              <a:rPr lang="en-CA"/>
              <a:t>Click icon to insert picture</a:t>
            </a:r>
          </a:p>
        </p:txBody>
      </p:sp>
      <p:sp>
        <p:nvSpPr>
          <p:cNvPr id="4" name="Content Placeholder 3"/>
          <p:cNvSpPr>
            <a:spLocks noGrp="1"/>
          </p:cNvSpPr>
          <p:nvPr>
            <p:ph sz="half" idx="2" hasCustomPrompt="1"/>
          </p:nvPr>
        </p:nvSpPr>
        <p:spPr>
          <a:xfrm>
            <a:off x="4307540" y="1887070"/>
            <a:ext cx="4572000" cy="4294095"/>
          </a:xfrm>
        </p:spPr>
        <p:txBody>
          <a:bodyPr>
            <a:noAutofit/>
          </a:bodyPr>
          <a:lstStyle>
            <a:lvl1pPr marL="0" indent="0">
              <a:buNone/>
              <a:defRPr sz="3000" spc="-5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If you need to show multiple photos, try grouping them together. (Right-click images to change pictures). If images change size after inserting, right-click the slide thumbnail and reapply the current layout to fix them.</a:t>
            </a:r>
          </a:p>
        </p:txBody>
      </p:sp>
      <p:sp>
        <p:nvSpPr>
          <p:cNvPr id="14" name="Slide Number Placeholder 13"/>
          <p:cNvSpPr>
            <a:spLocks noGrp="1"/>
          </p:cNvSpPr>
          <p:nvPr>
            <p:ph type="sldNum" sz="quarter" idx="16"/>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5" name="Picture Placeholder 4"/>
          <p:cNvSpPr>
            <a:spLocks noGrp="1"/>
          </p:cNvSpPr>
          <p:nvPr>
            <p:ph type="pic" sz="quarter" idx="17" hasCustomPrompt="1"/>
          </p:nvPr>
        </p:nvSpPr>
        <p:spPr>
          <a:xfrm>
            <a:off x="-1" y="4114800"/>
            <a:ext cx="4189483" cy="2743200"/>
          </a:xfrm>
        </p:spPr>
        <p:txBody>
          <a:bodyPr anchor="ctr"/>
          <a:lstStyle>
            <a:lvl1pPr algn="ctr">
              <a:defRPr/>
            </a:lvl1pPr>
          </a:lstStyle>
          <a:p>
            <a:r>
              <a:rPr lang="en-CA"/>
              <a:t>Click icon to insert picture</a:t>
            </a:r>
          </a:p>
        </p:txBody>
      </p:sp>
      <p:sp>
        <p:nvSpPr>
          <p:cNvPr id="7" name="Title 1"/>
          <p:cNvSpPr>
            <a:spLocks noGrp="1"/>
          </p:cNvSpPr>
          <p:nvPr>
            <p:ph type="title" hasCustomPrompt="1"/>
          </p:nvPr>
        </p:nvSpPr>
        <p:spPr>
          <a:xfrm>
            <a:off x="215154" y="282390"/>
            <a:ext cx="7635240" cy="914400"/>
          </a:xfrm>
        </p:spPr>
        <p:txBody>
          <a:bodyPr>
            <a:normAutofit/>
          </a:bodyPr>
          <a:lstStyle>
            <a:lvl1pPr>
              <a:lnSpc>
                <a:spcPts val="3300"/>
              </a:lnSpc>
              <a:defRPr sz="3300">
                <a:solidFill>
                  <a:schemeClr val="bg1"/>
                </a:solidFill>
              </a:defRPr>
            </a:lvl1pPr>
          </a:lstStyle>
          <a:p>
            <a:r>
              <a:rPr lang="en-US"/>
              <a:t>Two Line Heading</a:t>
            </a:r>
            <a:br>
              <a:rPr lang="en-US"/>
            </a:br>
            <a:r>
              <a:rPr lang="en-US"/>
              <a:t>Slide Title</a:t>
            </a:r>
            <a:endParaRPr lang="en-CA"/>
          </a:p>
        </p:txBody>
      </p:sp>
    </p:spTree>
    <p:extLst>
      <p:ext uri="{BB962C8B-B14F-4D97-AF65-F5344CB8AC3E}">
        <p14:creationId xmlns:p14="http://schemas.microsoft.com/office/powerpoint/2010/main" val="1621864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5" name="Title 1"/>
          <p:cNvSpPr>
            <a:spLocks noGrp="1"/>
          </p:cNvSpPr>
          <p:nvPr>
            <p:ph type="title" hasCustomPrompt="1"/>
          </p:nvPr>
        </p:nvSpPr>
        <p:spPr>
          <a:xfrm>
            <a:off x="228600" y="407895"/>
            <a:ext cx="7635240" cy="914400"/>
          </a:xfrm>
        </p:spPr>
        <p:txBody>
          <a:bodyPr/>
          <a:lstStyle>
            <a:lvl1pPr>
              <a:lnSpc>
                <a:spcPts val="4400"/>
              </a:lnSpc>
              <a:defRPr>
                <a:solidFill>
                  <a:schemeClr val="bg1"/>
                </a:solidFill>
              </a:defRPr>
            </a:lvl1pPr>
          </a:lstStyle>
          <a:p>
            <a:r>
              <a:rPr lang="en-US"/>
              <a:t>Slide Title</a:t>
            </a:r>
            <a:endParaRPr lang="en-CA"/>
          </a:p>
        </p:txBody>
      </p:sp>
      <p:sp>
        <p:nvSpPr>
          <p:cNvPr id="8" name="Table Placeholder 7"/>
          <p:cNvSpPr>
            <a:spLocks noGrp="1"/>
          </p:cNvSpPr>
          <p:nvPr>
            <p:ph type="tbl" sz="quarter" idx="13" hasCustomPrompt="1"/>
          </p:nvPr>
        </p:nvSpPr>
        <p:spPr>
          <a:xfrm>
            <a:off x="372035" y="2550460"/>
            <a:ext cx="8153400" cy="3048000"/>
          </a:xfrm>
        </p:spPr>
        <p:txBody>
          <a:bodyPr anchor="ctr"/>
          <a:lstStyle>
            <a:lvl1pPr algn="ctr">
              <a:defRPr/>
            </a:lvl1pPr>
          </a:lstStyle>
          <a:p>
            <a:r>
              <a:rPr lang="en-CA"/>
              <a:t>Click the icon to insert a new table</a:t>
            </a:r>
          </a:p>
        </p:txBody>
      </p:sp>
      <p:sp>
        <p:nvSpPr>
          <p:cNvPr id="10" name="Text Placeholder 8"/>
          <p:cNvSpPr>
            <a:spLocks noGrp="1"/>
          </p:cNvSpPr>
          <p:nvPr>
            <p:ph type="body" sz="quarter" idx="14" hasCustomPrompt="1"/>
          </p:nvPr>
        </p:nvSpPr>
        <p:spPr>
          <a:xfrm>
            <a:off x="228600" y="1828799"/>
            <a:ext cx="7635240" cy="609601"/>
          </a:xfrm>
        </p:spPr>
        <p:txBody>
          <a:bodyPr>
            <a:noAutofit/>
          </a:bodyPr>
          <a:lstStyle>
            <a:lvl1pPr marL="0" indent="0">
              <a:lnSpc>
                <a:spcPts val="4200"/>
              </a:lnSpc>
              <a:buNone/>
              <a:defRPr sz="3300" spc="-50" baseline="0">
                <a:solidFill>
                  <a:schemeClr val="tx1"/>
                </a:solidFill>
                <a:latin typeface="Roboto Slab" pitchFamily="2" charset="0"/>
                <a:ea typeface="Roboto Slab" pitchFamily="2" charset="0"/>
              </a:defRPr>
            </a:lvl1pPr>
            <a:lvl2pPr marL="457200" indent="0">
              <a:buNone/>
              <a:defRPr>
                <a:latin typeface="Roboto Slab" pitchFamily="2" charset="0"/>
                <a:ea typeface="Roboto Slab" pitchFamily="2" charset="0"/>
              </a:defRPr>
            </a:lvl2pPr>
            <a:lvl3pPr marL="914400" indent="0">
              <a:buNone/>
              <a:defRPr>
                <a:latin typeface="Roboto Slab" pitchFamily="2" charset="0"/>
                <a:ea typeface="Roboto Slab" pitchFamily="2" charset="0"/>
              </a:defRPr>
            </a:lvl3pPr>
            <a:lvl4pPr marL="1371600" indent="0">
              <a:buNone/>
              <a:defRPr>
                <a:latin typeface="Roboto Slab" pitchFamily="2" charset="0"/>
                <a:ea typeface="Roboto Slab" pitchFamily="2" charset="0"/>
              </a:defRPr>
            </a:lvl4pPr>
            <a:lvl5pPr marL="1828800" indent="0">
              <a:buNone/>
              <a:defRPr>
                <a:latin typeface="Roboto Slab" pitchFamily="2" charset="0"/>
                <a:ea typeface="Roboto Slab" pitchFamily="2" charset="0"/>
              </a:defRPr>
            </a:lvl5pPr>
          </a:lstStyle>
          <a:p>
            <a:pPr lvl="0"/>
            <a:r>
              <a:rPr lang="en-CA"/>
              <a:t>Small and simple table title</a:t>
            </a:r>
          </a:p>
        </p:txBody>
      </p:sp>
      <p:sp>
        <p:nvSpPr>
          <p:cNvPr id="7" name="Text Placeholder 8"/>
          <p:cNvSpPr>
            <a:spLocks noGrp="1"/>
          </p:cNvSpPr>
          <p:nvPr>
            <p:ph type="body" sz="quarter" idx="15" hasCustomPrompt="1"/>
          </p:nvPr>
        </p:nvSpPr>
        <p:spPr>
          <a:xfrm>
            <a:off x="228600" y="5715000"/>
            <a:ext cx="8305800" cy="990600"/>
          </a:xfrm>
        </p:spPr>
        <p:txBody>
          <a:bodyPr>
            <a:noAutofit/>
          </a:bodyPr>
          <a:lstStyle>
            <a:lvl1pPr marL="0" indent="0">
              <a:lnSpc>
                <a:spcPct val="100000"/>
              </a:lnSpc>
              <a:spcBef>
                <a:spcPts val="0"/>
              </a:spcBef>
              <a:buNone/>
              <a:defRPr sz="1400" spc="-50" baseline="0">
                <a:solidFill>
                  <a:schemeClr val="tx1"/>
                </a:solidFill>
                <a:latin typeface="+mn-lt"/>
                <a:ea typeface="Roboto Slab" pitchFamily="2" charset="0"/>
              </a:defRPr>
            </a:lvl1pPr>
            <a:lvl2pPr marL="457200" indent="0">
              <a:buNone/>
              <a:defRPr>
                <a:latin typeface="Roboto Slab" pitchFamily="2" charset="0"/>
                <a:ea typeface="Roboto Slab" pitchFamily="2" charset="0"/>
              </a:defRPr>
            </a:lvl2pPr>
            <a:lvl3pPr marL="914400" indent="0">
              <a:buNone/>
              <a:defRPr>
                <a:latin typeface="Roboto Slab" pitchFamily="2" charset="0"/>
                <a:ea typeface="Roboto Slab" pitchFamily="2" charset="0"/>
              </a:defRPr>
            </a:lvl3pPr>
            <a:lvl4pPr marL="1371600" indent="0">
              <a:buNone/>
              <a:defRPr>
                <a:latin typeface="Roboto Slab" pitchFamily="2" charset="0"/>
                <a:ea typeface="Roboto Slab" pitchFamily="2" charset="0"/>
              </a:defRPr>
            </a:lvl4pPr>
            <a:lvl5pPr marL="1828800" indent="0">
              <a:buNone/>
              <a:defRPr>
                <a:latin typeface="Roboto Slab" pitchFamily="2" charset="0"/>
                <a:ea typeface="Roboto Slab" pitchFamily="2" charset="0"/>
              </a:defRPr>
            </a:lvl5pPr>
          </a:lstStyle>
          <a:p>
            <a:pPr lvl="0"/>
            <a:r>
              <a:rPr lang="en-CA"/>
              <a:t>Note: You can change the colour of your table by choosing a new ‘Table Style’ from the  ‘Design’ tab under the ‘Table Tools’ tab (select the table to see the ‘Table Tools’ tab). To maintain your formatting, right-click on the style you want to apply, and choose ‘Apply and Maintain Formatting’ (you can delete this instructional note from the slide)</a:t>
            </a:r>
          </a:p>
        </p:txBody>
      </p:sp>
    </p:spTree>
    <p:extLst>
      <p:ext uri="{BB962C8B-B14F-4D97-AF65-F5344CB8AC3E}">
        <p14:creationId xmlns:p14="http://schemas.microsoft.com/office/powerpoint/2010/main" val="432587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Line Title with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8" name="Table Placeholder 7"/>
          <p:cNvSpPr>
            <a:spLocks noGrp="1"/>
          </p:cNvSpPr>
          <p:nvPr>
            <p:ph type="tbl" sz="quarter" idx="13" hasCustomPrompt="1"/>
          </p:nvPr>
        </p:nvSpPr>
        <p:spPr>
          <a:xfrm>
            <a:off x="372035" y="2550460"/>
            <a:ext cx="8153400" cy="3048000"/>
          </a:xfrm>
        </p:spPr>
        <p:txBody>
          <a:bodyPr anchor="ctr"/>
          <a:lstStyle>
            <a:lvl1pPr algn="ctr">
              <a:defRPr/>
            </a:lvl1pPr>
          </a:lstStyle>
          <a:p>
            <a:r>
              <a:rPr lang="en-CA"/>
              <a:t>Click the icon to insert a new table</a:t>
            </a:r>
          </a:p>
        </p:txBody>
      </p:sp>
      <p:sp>
        <p:nvSpPr>
          <p:cNvPr id="10" name="Text Placeholder 8"/>
          <p:cNvSpPr>
            <a:spLocks noGrp="1"/>
          </p:cNvSpPr>
          <p:nvPr>
            <p:ph type="body" sz="quarter" idx="14" hasCustomPrompt="1"/>
          </p:nvPr>
        </p:nvSpPr>
        <p:spPr>
          <a:xfrm>
            <a:off x="228600" y="1828799"/>
            <a:ext cx="7635240" cy="609601"/>
          </a:xfrm>
        </p:spPr>
        <p:txBody>
          <a:bodyPr>
            <a:noAutofit/>
          </a:bodyPr>
          <a:lstStyle>
            <a:lvl1pPr marL="0" indent="0">
              <a:lnSpc>
                <a:spcPts val="4200"/>
              </a:lnSpc>
              <a:buNone/>
              <a:defRPr sz="3300" spc="-50" baseline="0">
                <a:solidFill>
                  <a:schemeClr val="tx1"/>
                </a:solidFill>
                <a:latin typeface="Roboto Slab" pitchFamily="2" charset="0"/>
                <a:ea typeface="Roboto Slab" pitchFamily="2" charset="0"/>
              </a:defRPr>
            </a:lvl1pPr>
            <a:lvl2pPr marL="457200" indent="0">
              <a:buNone/>
              <a:defRPr>
                <a:latin typeface="Roboto Slab" pitchFamily="2" charset="0"/>
                <a:ea typeface="Roboto Slab" pitchFamily="2" charset="0"/>
              </a:defRPr>
            </a:lvl2pPr>
            <a:lvl3pPr marL="914400" indent="0">
              <a:buNone/>
              <a:defRPr>
                <a:latin typeface="Roboto Slab" pitchFamily="2" charset="0"/>
                <a:ea typeface="Roboto Slab" pitchFamily="2" charset="0"/>
              </a:defRPr>
            </a:lvl3pPr>
            <a:lvl4pPr marL="1371600" indent="0">
              <a:buNone/>
              <a:defRPr>
                <a:latin typeface="Roboto Slab" pitchFamily="2" charset="0"/>
                <a:ea typeface="Roboto Slab" pitchFamily="2" charset="0"/>
              </a:defRPr>
            </a:lvl4pPr>
            <a:lvl5pPr marL="1828800" indent="0">
              <a:buNone/>
              <a:defRPr>
                <a:latin typeface="Roboto Slab" pitchFamily="2" charset="0"/>
                <a:ea typeface="Roboto Slab" pitchFamily="2" charset="0"/>
              </a:defRPr>
            </a:lvl5pPr>
          </a:lstStyle>
          <a:p>
            <a:pPr lvl="0"/>
            <a:r>
              <a:rPr lang="en-CA"/>
              <a:t>Small and simple table title</a:t>
            </a:r>
          </a:p>
        </p:txBody>
      </p:sp>
      <p:sp>
        <p:nvSpPr>
          <p:cNvPr id="7" name="Text Placeholder 8"/>
          <p:cNvSpPr>
            <a:spLocks noGrp="1"/>
          </p:cNvSpPr>
          <p:nvPr>
            <p:ph type="body" sz="quarter" idx="15" hasCustomPrompt="1"/>
          </p:nvPr>
        </p:nvSpPr>
        <p:spPr>
          <a:xfrm>
            <a:off x="228600" y="5715000"/>
            <a:ext cx="8305800" cy="990600"/>
          </a:xfrm>
        </p:spPr>
        <p:txBody>
          <a:bodyPr>
            <a:noAutofit/>
          </a:bodyPr>
          <a:lstStyle>
            <a:lvl1pPr marL="0" indent="0">
              <a:lnSpc>
                <a:spcPct val="100000"/>
              </a:lnSpc>
              <a:spcBef>
                <a:spcPts val="0"/>
              </a:spcBef>
              <a:buNone/>
              <a:defRPr sz="1400" spc="-50" baseline="0">
                <a:solidFill>
                  <a:schemeClr val="tx1"/>
                </a:solidFill>
                <a:latin typeface="+mn-lt"/>
                <a:ea typeface="Roboto Slab" pitchFamily="2" charset="0"/>
              </a:defRPr>
            </a:lvl1pPr>
            <a:lvl2pPr marL="457200" indent="0">
              <a:buNone/>
              <a:defRPr>
                <a:latin typeface="Roboto Slab" pitchFamily="2" charset="0"/>
                <a:ea typeface="Roboto Slab" pitchFamily="2" charset="0"/>
              </a:defRPr>
            </a:lvl2pPr>
            <a:lvl3pPr marL="914400" indent="0">
              <a:buNone/>
              <a:defRPr>
                <a:latin typeface="Roboto Slab" pitchFamily="2" charset="0"/>
                <a:ea typeface="Roboto Slab" pitchFamily="2" charset="0"/>
              </a:defRPr>
            </a:lvl3pPr>
            <a:lvl4pPr marL="1371600" indent="0">
              <a:buNone/>
              <a:defRPr>
                <a:latin typeface="Roboto Slab" pitchFamily="2" charset="0"/>
                <a:ea typeface="Roboto Slab" pitchFamily="2" charset="0"/>
              </a:defRPr>
            </a:lvl4pPr>
            <a:lvl5pPr marL="1828800" indent="0">
              <a:buNone/>
              <a:defRPr>
                <a:latin typeface="Roboto Slab" pitchFamily="2" charset="0"/>
                <a:ea typeface="Roboto Slab" pitchFamily="2" charset="0"/>
              </a:defRPr>
            </a:lvl5pPr>
          </a:lstStyle>
          <a:p>
            <a:pPr lvl="0"/>
            <a:r>
              <a:rPr lang="en-CA"/>
              <a:t>Note: You can change the colour of your table by choosing a new ‘Table Style’ from the  ‘Design’ tab under the ‘Table Tools’ tab (select the table to see the ‘Table Tools’ tab). To maintain your formatting, right-click on the style you want to apply, and choose ‘Apply and Maintain Formatting’ (you can delete this instructional note from the slide)</a:t>
            </a:r>
          </a:p>
        </p:txBody>
      </p:sp>
      <p:sp>
        <p:nvSpPr>
          <p:cNvPr id="9" name="Title 1"/>
          <p:cNvSpPr>
            <a:spLocks noGrp="1"/>
          </p:cNvSpPr>
          <p:nvPr>
            <p:ph type="title" hasCustomPrompt="1"/>
          </p:nvPr>
        </p:nvSpPr>
        <p:spPr>
          <a:xfrm>
            <a:off x="215154" y="282390"/>
            <a:ext cx="7635240" cy="914400"/>
          </a:xfrm>
        </p:spPr>
        <p:txBody>
          <a:bodyPr>
            <a:normAutofit/>
          </a:bodyPr>
          <a:lstStyle>
            <a:lvl1pPr>
              <a:lnSpc>
                <a:spcPts val="3300"/>
              </a:lnSpc>
              <a:defRPr sz="3300">
                <a:solidFill>
                  <a:schemeClr val="bg1"/>
                </a:solidFill>
              </a:defRPr>
            </a:lvl1pPr>
          </a:lstStyle>
          <a:p>
            <a:r>
              <a:rPr lang="en-US"/>
              <a:t>Two Line Heading</a:t>
            </a:r>
            <a:br>
              <a:rPr lang="en-US"/>
            </a:br>
            <a:r>
              <a:rPr lang="en-US"/>
              <a:t>Slide Title</a:t>
            </a:r>
            <a:endParaRPr lang="en-CA"/>
          </a:p>
        </p:txBody>
      </p:sp>
    </p:spTree>
    <p:extLst>
      <p:ext uri="{BB962C8B-B14F-4D97-AF65-F5344CB8AC3E}">
        <p14:creationId xmlns:p14="http://schemas.microsoft.com/office/powerpoint/2010/main" val="1945361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 name="Title 1"/>
          <p:cNvSpPr>
            <a:spLocks noGrp="1"/>
          </p:cNvSpPr>
          <p:nvPr>
            <p:ph type="title" hasCustomPrompt="1"/>
          </p:nvPr>
        </p:nvSpPr>
        <p:spPr>
          <a:xfrm>
            <a:off x="228600" y="411480"/>
            <a:ext cx="7635240" cy="914400"/>
          </a:xfrm>
        </p:spPr>
        <p:txBody>
          <a:bodyPr/>
          <a:lstStyle>
            <a:lvl1pPr>
              <a:lnSpc>
                <a:spcPts val="4400"/>
              </a:lnSpc>
              <a:defRPr>
                <a:solidFill>
                  <a:schemeClr val="accent1"/>
                </a:solidFill>
              </a:defRPr>
            </a:lvl1pPr>
          </a:lstStyle>
          <a:p>
            <a:r>
              <a:rPr lang="en-US"/>
              <a:t>Blank Slide</a:t>
            </a:r>
            <a:endParaRPr lang="en-CA"/>
          </a:p>
        </p:txBody>
      </p:sp>
      <p:sp>
        <p:nvSpPr>
          <p:cNvPr id="5" name="Slide Number Placeholder 4"/>
          <p:cNvSpPr>
            <a:spLocks noGrp="1"/>
          </p:cNvSpPr>
          <p:nvPr>
            <p:ph type="sldNum" sz="quarter" idx="12"/>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8142" y="365760"/>
            <a:ext cx="951058" cy="695004"/>
          </a:xfrm>
          <a:prstGeom prst="rect">
            <a:avLst/>
          </a:prstGeom>
        </p:spPr>
      </p:pic>
      <p:sp>
        <p:nvSpPr>
          <p:cNvPr id="8" name="Text Placeholder 7"/>
          <p:cNvSpPr>
            <a:spLocks noGrp="1"/>
          </p:cNvSpPr>
          <p:nvPr>
            <p:ph type="body" sz="quarter" idx="13" hasCustomPrompt="1"/>
          </p:nvPr>
        </p:nvSpPr>
        <p:spPr>
          <a:xfrm>
            <a:off x="228600" y="2438400"/>
            <a:ext cx="7635240" cy="3733800"/>
          </a:xfrm>
        </p:spPr>
        <p:txBody>
          <a:bodyPr>
            <a:normAutofit/>
          </a:bodyPr>
          <a:lstStyle>
            <a:lvl1pPr>
              <a:defRPr sz="2100" baseline="0"/>
            </a:lvl1pPr>
            <a:lvl2pPr>
              <a:defRPr baseline="0"/>
            </a:lvl2pPr>
            <a:lvl3pPr>
              <a:defRPr baseline="0"/>
            </a:lvl3pPr>
            <a:lvl4pPr>
              <a:defRPr baseline="0"/>
            </a:lvl4pPr>
            <a:lvl5pPr>
              <a:defRPr sz="2100" baseline="0"/>
            </a:lvl5pPr>
          </a:lstStyle>
          <a:p>
            <a:pPr lvl="0"/>
            <a:r>
              <a:rPr lang="en-US"/>
              <a:t>21 </a:t>
            </a:r>
            <a:r>
              <a:rPr lang="en-US" err="1"/>
              <a:t>pt</a:t>
            </a:r>
            <a:r>
              <a:rPr lang="en-US"/>
              <a:t> </a:t>
            </a:r>
            <a:r>
              <a:rPr lang="en-US" err="1"/>
              <a:t>Roboto</a:t>
            </a:r>
            <a:r>
              <a:rPr lang="en-US"/>
              <a:t> Light minimum size. This line is an example of 21 </a:t>
            </a:r>
            <a:r>
              <a:rPr lang="en-US" err="1"/>
              <a:t>pt</a:t>
            </a:r>
            <a:r>
              <a:rPr lang="en-US"/>
              <a:t> type.</a:t>
            </a:r>
          </a:p>
        </p:txBody>
      </p:sp>
      <p:sp>
        <p:nvSpPr>
          <p:cNvPr id="11" name="Text Placeholder 8"/>
          <p:cNvSpPr>
            <a:spLocks noGrp="1"/>
          </p:cNvSpPr>
          <p:nvPr>
            <p:ph type="body" sz="quarter" idx="14" hasCustomPrompt="1"/>
          </p:nvPr>
        </p:nvSpPr>
        <p:spPr>
          <a:xfrm>
            <a:off x="228600" y="1828799"/>
            <a:ext cx="7635240" cy="609601"/>
          </a:xfrm>
        </p:spPr>
        <p:txBody>
          <a:bodyPr>
            <a:noAutofit/>
          </a:bodyPr>
          <a:lstStyle>
            <a:lvl1pPr marL="0" indent="0">
              <a:lnSpc>
                <a:spcPts val="4200"/>
              </a:lnSpc>
              <a:buNone/>
              <a:defRPr sz="3300" spc="-50" baseline="0">
                <a:solidFill>
                  <a:schemeClr val="tx1"/>
                </a:solidFill>
                <a:latin typeface="Roboto Slab" pitchFamily="2" charset="0"/>
                <a:ea typeface="Roboto Slab" pitchFamily="2" charset="0"/>
              </a:defRPr>
            </a:lvl1pPr>
            <a:lvl2pPr marL="457200" indent="0">
              <a:buNone/>
              <a:defRPr>
                <a:latin typeface="Roboto Slab" pitchFamily="2" charset="0"/>
                <a:ea typeface="Roboto Slab" pitchFamily="2" charset="0"/>
              </a:defRPr>
            </a:lvl2pPr>
            <a:lvl3pPr marL="914400" indent="0">
              <a:buNone/>
              <a:defRPr>
                <a:latin typeface="Roboto Slab" pitchFamily="2" charset="0"/>
                <a:ea typeface="Roboto Slab" pitchFamily="2" charset="0"/>
              </a:defRPr>
            </a:lvl3pPr>
            <a:lvl4pPr marL="1371600" indent="0">
              <a:buNone/>
              <a:defRPr>
                <a:latin typeface="Roboto Slab" pitchFamily="2" charset="0"/>
                <a:ea typeface="Roboto Slab" pitchFamily="2" charset="0"/>
              </a:defRPr>
            </a:lvl4pPr>
            <a:lvl5pPr marL="1828800" indent="0">
              <a:buNone/>
              <a:defRPr>
                <a:latin typeface="Roboto Slab" pitchFamily="2" charset="0"/>
                <a:ea typeface="Roboto Slab" pitchFamily="2" charset="0"/>
              </a:defRPr>
            </a:lvl5pPr>
          </a:lstStyle>
          <a:p>
            <a:pPr lvl="0"/>
            <a:r>
              <a:rPr lang="en-CA"/>
              <a:t>What about text sizes?</a:t>
            </a:r>
          </a:p>
        </p:txBody>
      </p:sp>
    </p:spTree>
    <p:extLst>
      <p:ext uri="{BB962C8B-B14F-4D97-AF65-F5344CB8AC3E}">
        <p14:creationId xmlns:p14="http://schemas.microsoft.com/office/powerpoint/2010/main" val="2483672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Line Title Only">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5" name="Slide Number Placeholder 4"/>
          <p:cNvSpPr>
            <a:spLocks noGrp="1"/>
          </p:cNvSpPr>
          <p:nvPr>
            <p:ph type="sldNum" sz="quarter" idx="12"/>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8142" y="365760"/>
            <a:ext cx="951058" cy="695004"/>
          </a:xfrm>
          <a:prstGeom prst="rect">
            <a:avLst/>
          </a:prstGeom>
        </p:spPr>
      </p:pic>
      <p:sp>
        <p:nvSpPr>
          <p:cNvPr id="8" name="Text Placeholder 7"/>
          <p:cNvSpPr>
            <a:spLocks noGrp="1"/>
          </p:cNvSpPr>
          <p:nvPr>
            <p:ph type="body" sz="quarter" idx="13" hasCustomPrompt="1"/>
          </p:nvPr>
        </p:nvSpPr>
        <p:spPr>
          <a:xfrm>
            <a:off x="228600" y="2438400"/>
            <a:ext cx="7635240" cy="3733800"/>
          </a:xfrm>
        </p:spPr>
        <p:txBody>
          <a:bodyPr>
            <a:normAutofit/>
          </a:bodyPr>
          <a:lstStyle>
            <a:lvl1pPr>
              <a:defRPr sz="2100" baseline="0"/>
            </a:lvl1pPr>
            <a:lvl2pPr>
              <a:defRPr baseline="0"/>
            </a:lvl2pPr>
            <a:lvl3pPr>
              <a:defRPr baseline="0"/>
            </a:lvl3pPr>
            <a:lvl4pPr>
              <a:defRPr baseline="0"/>
            </a:lvl4pPr>
            <a:lvl5pPr>
              <a:defRPr sz="2100" baseline="0"/>
            </a:lvl5pPr>
          </a:lstStyle>
          <a:p>
            <a:pPr lvl="0"/>
            <a:r>
              <a:rPr lang="en-US"/>
              <a:t>21 </a:t>
            </a:r>
            <a:r>
              <a:rPr lang="en-US" err="1"/>
              <a:t>pt</a:t>
            </a:r>
            <a:r>
              <a:rPr lang="en-US"/>
              <a:t> </a:t>
            </a:r>
            <a:r>
              <a:rPr lang="en-US" err="1"/>
              <a:t>Roboto</a:t>
            </a:r>
            <a:r>
              <a:rPr lang="en-US"/>
              <a:t> Light minimum size. This line is an example of 21 </a:t>
            </a:r>
            <a:r>
              <a:rPr lang="en-US" err="1"/>
              <a:t>pt</a:t>
            </a:r>
            <a:r>
              <a:rPr lang="en-US"/>
              <a:t> type.</a:t>
            </a:r>
          </a:p>
        </p:txBody>
      </p:sp>
      <p:sp>
        <p:nvSpPr>
          <p:cNvPr id="11" name="Text Placeholder 8"/>
          <p:cNvSpPr>
            <a:spLocks noGrp="1"/>
          </p:cNvSpPr>
          <p:nvPr>
            <p:ph type="body" sz="quarter" idx="14" hasCustomPrompt="1"/>
          </p:nvPr>
        </p:nvSpPr>
        <p:spPr>
          <a:xfrm>
            <a:off x="228600" y="1828799"/>
            <a:ext cx="7635240" cy="609601"/>
          </a:xfrm>
        </p:spPr>
        <p:txBody>
          <a:bodyPr>
            <a:noAutofit/>
          </a:bodyPr>
          <a:lstStyle>
            <a:lvl1pPr marL="0" indent="0">
              <a:lnSpc>
                <a:spcPts val="4200"/>
              </a:lnSpc>
              <a:buNone/>
              <a:defRPr sz="3300" spc="-50" baseline="0">
                <a:solidFill>
                  <a:schemeClr val="tx1"/>
                </a:solidFill>
                <a:latin typeface="Roboto Slab" pitchFamily="2" charset="0"/>
                <a:ea typeface="Roboto Slab" pitchFamily="2" charset="0"/>
              </a:defRPr>
            </a:lvl1pPr>
            <a:lvl2pPr marL="457200" indent="0">
              <a:buNone/>
              <a:defRPr>
                <a:latin typeface="Roboto Slab" pitchFamily="2" charset="0"/>
                <a:ea typeface="Roboto Slab" pitchFamily="2" charset="0"/>
              </a:defRPr>
            </a:lvl2pPr>
            <a:lvl3pPr marL="914400" indent="0">
              <a:buNone/>
              <a:defRPr>
                <a:latin typeface="Roboto Slab" pitchFamily="2" charset="0"/>
                <a:ea typeface="Roboto Slab" pitchFamily="2" charset="0"/>
              </a:defRPr>
            </a:lvl3pPr>
            <a:lvl4pPr marL="1371600" indent="0">
              <a:buNone/>
              <a:defRPr>
                <a:latin typeface="Roboto Slab" pitchFamily="2" charset="0"/>
                <a:ea typeface="Roboto Slab" pitchFamily="2" charset="0"/>
              </a:defRPr>
            </a:lvl4pPr>
            <a:lvl5pPr marL="1828800" indent="0">
              <a:buNone/>
              <a:defRPr>
                <a:latin typeface="Roboto Slab" pitchFamily="2" charset="0"/>
                <a:ea typeface="Roboto Slab" pitchFamily="2" charset="0"/>
              </a:defRPr>
            </a:lvl5pPr>
          </a:lstStyle>
          <a:p>
            <a:pPr lvl="0"/>
            <a:r>
              <a:rPr lang="en-CA"/>
              <a:t>What about text sizes?</a:t>
            </a:r>
          </a:p>
        </p:txBody>
      </p:sp>
      <p:sp>
        <p:nvSpPr>
          <p:cNvPr id="9" name="Title 1"/>
          <p:cNvSpPr>
            <a:spLocks noGrp="1"/>
          </p:cNvSpPr>
          <p:nvPr>
            <p:ph type="title" hasCustomPrompt="1"/>
          </p:nvPr>
        </p:nvSpPr>
        <p:spPr>
          <a:xfrm>
            <a:off x="215154" y="282390"/>
            <a:ext cx="7635240" cy="914400"/>
          </a:xfrm>
        </p:spPr>
        <p:txBody>
          <a:bodyPr>
            <a:normAutofit/>
          </a:bodyPr>
          <a:lstStyle>
            <a:lvl1pPr>
              <a:lnSpc>
                <a:spcPts val="3300"/>
              </a:lnSpc>
              <a:defRPr sz="3300">
                <a:solidFill>
                  <a:schemeClr val="accent1"/>
                </a:solidFill>
              </a:defRPr>
            </a:lvl1pPr>
          </a:lstStyle>
          <a:p>
            <a:r>
              <a:rPr lang="en-US"/>
              <a:t>Two Line Heading</a:t>
            </a:r>
            <a:br>
              <a:rPr lang="en-US"/>
            </a:br>
            <a:r>
              <a:rPr lang="en-US"/>
              <a:t>Slide Title</a:t>
            </a:r>
            <a:endParaRPr lang="en-CA"/>
          </a:p>
        </p:txBody>
      </p:sp>
    </p:spTree>
    <p:extLst>
      <p:ext uri="{BB962C8B-B14F-4D97-AF65-F5344CB8AC3E}">
        <p14:creationId xmlns:p14="http://schemas.microsoft.com/office/powerpoint/2010/main" val="384067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 name="Title 1"/>
          <p:cNvSpPr>
            <a:spLocks noGrp="1"/>
          </p:cNvSpPr>
          <p:nvPr>
            <p:ph type="title" hasCustomPrompt="1"/>
          </p:nvPr>
        </p:nvSpPr>
        <p:spPr>
          <a:xfrm>
            <a:off x="219635" y="1819835"/>
            <a:ext cx="7772400" cy="1685365"/>
          </a:xfrm>
        </p:spPr>
        <p:txBody>
          <a:bodyPr anchor="t">
            <a:normAutofit/>
          </a:bodyPr>
          <a:lstStyle>
            <a:lvl1pPr algn="l">
              <a:lnSpc>
                <a:spcPts val="4200"/>
              </a:lnSpc>
              <a:defRPr sz="3300" b="0" cap="none" baseline="0">
                <a:solidFill>
                  <a:schemeClr val="tx1"/>
                </a:solidFill>
                <a:latin typeface="Roboto Slab" pitchFamily="2" charset="0"/>
                <a:ea typeface="Roboto Slab" pitchFamily="2" charset="0"/>
              </a:defRPr>
            </a:lvl1pPr>
          </a:lstStyle>
          <a:p>
            <a:r>
              <a:rPr lang="en-US"/>
              <a:t>If you need to create another slide of this type, right-click the thumbnail and select ‘Duplicate Slide’</a:t>
            </a:r>
            <a:endParaRPr lang="en-CA"/>
          </a:p>
        </p:txBody>
      </p:sp>
      <p:sp>
        <p:nvSpPr>
          <p:cNvPr id="6" name="Slide Number Placeholder 5"/>
          <p:cNvSpPr>
            <a:spLocks noGrp="1"/>
          </p:cNvSpPr>
          <p:nvPr>
            <p:ph type="sldNum" sz="quarter" idx="12"/>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8142" y="367555"/>
            <a:ext cx="951058" cy="695004"/>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8142" y="367555"/>
            <a:ext cx="951058" cy="695004"/>
          </a:xfrm>
          <a:prstGeom prst="rect">
            <a:avLst/>
          </a:prstGeom>
        </p:spPr>
      </p:pic>
    </p:spTree>
    <p:extLst>
      <p:ext uri="{BB962C8B-B14F-4D97-AF65-F5344CB8AC3E}">
        <p14:creationId xmlns:p14="http://schemas.microsoft.com/office/powerpoint/2010/main" val="114440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599" y="411480"/>
            <a:ext cx="7635240" cy="914400"/>
          </a:xfrm>
        </p:spPr>
        <p:txBody>
          <a:bodyPr/>
          <a:lstStyle>
            <a:lvl1pPr>
              <a:lnSpc>
                <a:spcPts val="4400"/>
              </a:lnSpc>
              <a:defRPr>
                <a:solidFill>
                  <a:schemeClr val="bg1"/>
                </a:solidFill>
              </a:defRPr>
            </a:lvl1pPr>
          </a:lstStyle>
          <a:p>
            <a:r>
              <a:rPr lang="en-US"/>
              <a:t>Slide Title</a:t>
            </a:r>
            <a:endParaRPr lang="en-CA"/>
          </a:p>
        </p:txBody>
      </p:sp>
      <p:sp>
        <p:nvSpPr>
          <p:cNvPr id="3" name="Content Placeholder 2"/>
          <p:cNvSpPr>
            <a:spLocks noGrp="1"/>
          </p:cNvSpPr>
          <p:nvPr>
            <p:ph idx="1" hasCustomPrompt="1"/>
          </p:nvPr>
        </p:nvSpPr>
        <p:spPr>
          <a:xfrm>
            <a:off x="228600" y="3021105"/>
            <a:ext cx="7635240" cy="3078163"/>
          </a:xfrm>
        </p:spPr>
        <p:txBody>
          <a:bodyPr/>
          <a:lstStyle>
            <a:lvl1pPr marL="228600" indent="-228600">
              <a:defRPr baseline="0"/>
            </a:lvl1pPr>
            <a:lvl2pPr marL="457200" indent="-228600">
              <a:defRPr/>
            </a:lvl2pPr>
            <a:lvl4pPr marL="914400" indent="-228600">
              <a:defRPr/>
            </a:lvl4pPr>
          </a:lstStyle>
          <a:p>
            <a:pPr lvl="0"/>
            <a:r>
              <a:rPr lang="en-US"/>
              <a:t>Bullet points should be short and to the point; try to keep points to one or two lines </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6781800" y="6356350"/>
            <a:ext cx="2133600" cy="365125"/>
          </a:xfrm>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9" name="Text Placeholder 8"/>
          <p:cNvSpPr>
            <a:spLocks noGrp="1"/>
          </p:cNvSpPr>
          <p:nvPr>
            <p:ph type="body" sz="quarter" idx="13" hasCustomPrompt="1"/>
          </p:nvPr>
        </p:nvSpPr>
        <p:spPr>
          <a:xfrm>
            <a:off x="228600" y="1828799"/>
            <a:ext cx="7635240" cy="1134035"/>
          </a:xfrm>
        </p:spPr>
        <p:txBody>
          <a:bodyPr>
            <a:normAutofit/>
          </a:bodyPr>
          <a:lstStyle>
            <a:lvl1pPr marL="0" indent="0">
              <a:lnSpc>
                <a:spcPts val="4200"/>
              </a:lnSpc>
              <a:buNone/>
              <a:defRPr sz="3300" spc="-50" baseline="0">
                <a:solidFill>
                  <a:schemeClr val="accent6"/>
                </a:solidFill>
                <a:latin typeface="Roboto Slab" pitchFamily="2" charset="0"/>
                <a:ea typeface="Roboto Slab" pitchFamily="2" charset="0"/>
              </a:defRPr>
            </a:lvl1pPr>
            <a:lvl2pPr marL="457200" indent="0">
              <a:buNone/>
              <a:defRPr>
                <a:latin typeface="Roboto Slab" pitchFamily="2" charset="0"/>
                <a:ea typeface="Roboto Slab" pitchFamily="2" charset="0"/>
              </a:defRPr>
            </a:lvl2pPr>
            <a:lvl3pPr marL="914400" indent="0">
              <a:buNone/>
              <a:defRPr>
                <a:latin typeface="Roboto Slab" pitchFamily="2" charset="0"/>
                <a:ea typeface="Roboto Slab" pitchFamily="2" charset="0"/>
              </a:defRPr>
            </a:lvl3pPr>
            <a:lvl4pPr marL="1371600" indent="0">
              <a:buNone/>
              <a:defRPr>
                <a:latin typeface="Roboto Slab" pitchFamily="2" charset="0"/>
                <a:ea typeface="Roboto Slab" pitchFamily="2" charset="0"/>
              </a:defRPr>
            </a:lvl4pPr>
            <a:lvl5pPr marL="1828800" indent="0">
              <a:buNone/>
              <a:defRPr>
                <a:latin typeface="Roboto Slab" pitchFamily="2" charset="0"/>
                <a:ea typeface="Roboto Slab" pitchFamily="2" charset="0"/>
              </a:defRPr>
            </a:lvl5pPr>
          </a:lstStyle>
          <a:p>
            <a:pPr lvl="0"/>
            <a:r>
              <a:rPr lang="en-US"/>
              <a:t>Change </a:t>
            </a:r>
            <a:r>
              <a:rPr lang="en-US" err="1"/>
              <a:t>colour</a:t>
            </a:r>
            <a:r>
              <a:rPr lang="en-US"/>
              <a:t>: </a:t>
            </a:r>
            <a:r>
              <a:rPr lang="en-CA" noProof="0"/>
              <a:t>colour</a:t>
            </a:r>
            <a:r>
              <a:rPr lang="en-US"/>
              <a:t> palette can be found under ‘Theme </a:t>
            </a:r>
            <a:r>
              <a:rPr lang="en-CA" noProof="0"/>
              <a:t>Colours</a:t>
            </a:r>
            <a:r>
              <a:rPr lang="en-US"/>
              <a:t>’ </a:t>
            </a:r>
            <a:endParaRPr lang="en-CA"/>
          </a:p>
        </p:txBody>
      </p:sp>
    </p:spTree>
    <p:extLst>
      <p:ext uri="{BB962C8B-B14F-4D97-AF65-F5344CB8AC3E}">
        <p14:creationId xmlns:p14="http://schemas.microsoft.com/office/powerpoint/2010/main" val="2465498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Line 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154" y="282390"/>
            <a:ext cx="7635240" cy="914400"/>
          </a:xfrm>
        </p:spPr>
        <p:txBody>
          <a:bodyPr>
            <a:normAutofit/>
          </a:bodyPr>
          <a:lstStyle>
            <a:lvl1pPr>
              <a:lnSpc>
                <a:spcPts val="3300"/>
              </a:lnSpc>
              <a:defRPr sz="3300">
                <a:solidFill>
                  <a:schemeClr val="bg1"/>
                </a:solidFill>
              </a:defRPr>
            </a:lvl1pPr>
          </a:lstStyle>
          <a:p>
            <a:r>
              <a:rPr lang="en-US"/>
              <a:t>Two Line Heading</a:t>
            </a:r>
            <a:br>
              <a:rPr lang="en-US"/>
            </a:br>
            <a:r>
              <a:rPr lang="en-US"/>
              <a:t>Slide Title</a:t>
            </a:r>
            <a:endParaRPr lang="en-CA"/>
          </a:p>
        </p:txBody>
      </p:sp>
      <p:sp>
        <p:nvSpPr>
          <p:cNvPr id="3" name="Content Placeholder 2"/>
          <p:cNvSpPr>
            <a:spLocks noGrp="1"/>
          </p:cNvSpPr>
          <p:nvPr>
            <p:ph idx="1" hasCustomPrompt="1"/>
          </p:nvPr>
        </p:nvSpPr>
        <p:spPr>
          <a:xfrm>
            <a:off x="228600" y="3021105"/>
            <a:ext cx="7635240" cy="3078163"/>
          </a:xfrm>
        </p:spPr>
        <p:txBody>
          <a:bodyPr/>
          <a:lstStyle>
            <a:lvl1pPr marL="228600" indent="-228600">
              <a:defRPr baseline="0"/>
            </a:lvl1pPr>
            <a:lvl2pPr marL="457200" indent="-228600">
              <a:defRPr/>
            </a:lvl2pPr>
            <a:lvl4pPr marL="914400" indent="-228600">
              <a:defRPr/>
            </a:lvl4pPr>
          </a:lstStyle>
          <a:p>
            <a:pPr lvl="0"/>
            <a:r>
              <a:rPr lang="en-US"/>
              <a:t>Bullet points should be short and to the point; try to keep points to one or two lines </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6781800" y="6356350"/>
            <a:ext cx="2133600" cy="365125"/>
          </a:xfrm>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9" name="Text Placeholder 8"/>
          <p:cNvSpPr>
            <a:spLocks noGrp="1"/>
          </p:cNvSpPr>
          <p:nvPr>
            <p:ph type="body" sz="quarter" idx="13" hasCustomPrompt="1"/>
          </p:nvPr>
        </p:nvSpPr>
        <p:spPr>
          <a:xfrm>
            <a:off x="228600" y="1828799"/>
            <a:ext cx="7635240" cy="1134035"/>
          </a:xfrm>
        </p:spPr>
        <p:txBody>
          <a:bodyPr>
            <a:normAutofit/>
          </a:bodyPr>
          <a:lstStyle>
            <a:lvl1pPr marL="0" indent="0">
              <a:lnSpc>
                <a:spcPts val="4200"/>
              </a:lnSpc>
              <a:buNone/>
              <a:defRPr sz="3300" spc="-50" baseline="0">
                <a:solidFill>
                  <a:schemeClr val="accent6"/>
                </a:solidFill>
                <a:latin typeface="Roboto Slab" pitchFamily="2" charset="0"/>
                <a:ea typeface="Roboto Slab" pitchFamily="2" charset="0"/>
              </a:defRPr>
            </a:lvl1pPr>
            <a:lvl2pPr marL="457200" indent="0">
              <a:buNone/>
              <a:defRPr>
                <a:latin typeface="Roboto Slab" pitchFamily="2" charset="0"/>
                <a:ea typeface="Roboto Slab" pitchFamily="2" charset="0"/>
              </a:defRPr>
            </a:lvl2pPr>
            <a:lvl3pPr marL="914400" indent="0">
              <a:buNone/>
              <a:defRPr>
                <a:latin typeface="Roboto Slab" pitchFamily="2" charset="0"/>
                <a:ea typeface="Roboto Slab" pitchFamily="2" charset="0"/>
              </a:defRPr>
            </a:lvl3pPr>
            <a:lvl4pPr marL="1371600" indent="0">
              <a:buNone/>
              <a:defRPr>
                <a:latin typeface="Roboto Slab" pitchFamily="2" charset="0"/>
                <a:ea typeface="Roboto Slab" pitchFamily="2" charset="0"/>
              </a:defRPr>
            </a:lvl4pPr>
            <a:lvl5pPr marL="1828800" indent="0">
              <a:buNone/>
              <a:defRPr>
                <a:latin typeface="Roboto Slab" pitchFamily="2" charset="0"/>
                <a:ea typeface="Roboto Slab" pitchFamily="2" charset="0"/>
              </a:defRPr>
            </a:lvl5pPr>
          </a:lstStyle>
          <a:p>
            <a:pPr lvl="0"/>
            <a:r>
              <a:rPr lang="en-US"/>
              <a:t>Change </a:t>
            </a:r>
            <a:r>
              <a:rPr lang="en-US" err="1"/>
              <a:t>colour</a:t>
            </a:r>
            <a:r>
              <a:rPr lang="en-US"/>
              <a:t>: </a:t>
            </a:r>
            <a:r>
              <a:rPr lang="en-CA" noProof="0"/>
              <a:t>colour</a:t>
            </a:r>
            <a:r>
              <a:rPr lang="en-US"/>
              <a:t> palette can be found under ‘Theme </a:t>
            </a:r>
            <a:r>
              <a:rPr lang="en-CA" noProof="0"/>
              <a:t>Colours</a:t>
            </a:r>
            <a:r>
              <a:rPr lang="en-US"/>
              <a:t>’ </a:t>
            </a:r>
            <a:endParaRPr lang="en-CA"/>
          </a:p>
        </p:txBody>
      </p:sp>
    </p:spTree>
    <p:extLst>
      <p:ext uri="{BB962C8B-B14F-4D97-AF65-F5344CB8AC3E}">
        <p14:creationId xmlns:p14="http://schemas.microsoft.com/office/powerpoint/2010/main" val="254349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599" y="411480"/>
            <a:ext cx="7635240" cy="914400"/>
          </a:xfrm>
        </p:spPr>
        <p:txBody>
          <a:bodyPr/>
          <a:lstStyle>
            <a:lvl1pPr>
              <a:lnSpc>
                <a:spcPts val="4400"/>
              </a:lnSpc>
              <a:defRPr>
                <a:solidFill>
                  <a:schemeClr val="bg1"/>
                </a:solidFill>
              </a:defRPr>
            </a:lvl1pPr>
          </a:lstStyle>
          <a:p>
            <a:r>
              <a:rPr lang="en-US"/>
              <a:t>Slide Title</a:t>
            </a:r>
            <a:endParaRPr lang="en-CA"/>
          </a:p>
        </p:txBody>
      </p:sp>
      <p:sp>
        <p:nvSpPr>
          <p:cNvPr id="3" name="Content Placeholder 2"/>
          <p:cNvSpPr>
            <a:spLocks noGrp="1"/>
          </p:cNvSpPr>
          <p:nvPr>
            <p:ph idx="1" hasCustomPrompt="1"/>
          </p:nvPr>
        </p:nvSpPr>
        <p:spPr>
          <a:xfrm>
            <a:off x="228600" y="1828799"/>
            <a:ext cx="7635240" cy="4343400"/>
          </a:xfrm>
        </p:spPr>
        <p:txBody>
          <a:bodyPr/>
          <a:lstStyle>
            <a:lvl1pPr marL="228600" indent="-228600">
              <a:defRPr baseline="0"/>
            </a:lvl1pPr>
            <a:lvl2pPr marL="457200" indent="-228600">
              <a:defRPr/>
            </a:lvl2pPr>
            <a:lvl4pPr marL="914400" indent="-228600">
              <a:defRPr/>
            </a:lvl4pPr>
          </a:lstStyle>
          <a:p>
            <a:pPr lvl="0"/>
            <a:r>
              <a:rPr lang="en-US"/>
              <a:t>Align the text to the title and line length to the left edge of the logo for balance </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6781800" y="6356350"/>
            <a:ext cx="2133600" cy="365125"/>
          </a:xfrm>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0035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154" y="282390"/>
            <a:ext cx="7635240" cy="914400"/>
          </a:xfrm>
        </p:spPr>
        <p:txBody>
          <a:bodyPr>
            <a:normAutofit/>
          </a:bodyPr>
          <a:lstStyle>
            <a:lvl1pPr>
              <a:lnSpc>
                <a:spcPts val="3300"/>
              </a:lnSpc>
              <a:defRPr sz="3300">
                <a:solidFill>
                  <a:schemeClr val="bg1"/>
                </a:solidFill>
              </a:defRPr>
            </a:lvl1pPr>
          </a:lstStyle>
          <a:p>
            <a:r>
              <a:rPr lang="en-US"/>
              <a:t>Two Line Heading</a:t>
            </a:r>
            <a:br>
              <a:rPr lang="en-US"/>
            </a:br>
            <a:r>
              <a:rPr lang="en-US"/>
              <a:t>Slide Title</a:t>
            </a:r>
            <a:endParaRPr lang="en-CA"/>
          </a:p>
        </p:txBody>
      </p:sp>
      <p:sp>
        <p:nvSpPr>
          <p:cNvPr id="3" name="Content Placeholder 2"/>
          <p:cNvSpPr>
            <a:spLocks noGrp="1"/>
          </p:cNvSpPr>
          <p:nvPr>
            <p:ph idx="1" hasCustomPrompt="1"/>
          </p:nvPr>
        </p:nvSpPr>
        <p:spPr>
          <a:xfrm>
            <a:off x="228600" y="1828799"/>
            <a:ext cx="7635240" cy="4343400"/>
          </a:xfrm>
        </p:spPr>
        <p:txBody>
          <a:bodyPr/>
          <a:lstStyle>
            <a:lvl1pPr marL="228600" indent="-228600">
              <a:defRPr baseline="0"/>
            </a:lvl1pPr>
            <a:lvl2pPr marL="457200" indent="-228600">
              <a:defRPr/>
            </a:lvl2pPr>
            <a:lvl4pPr marL="914400" indent="-228600">
              <a:defRPr/>
            </a:lvl4pPr>
          </a:lstStyle>
          <a:p>
            <a:pPr lvl="0"/>
            <a:r>
              <a:rPr lang="en-US"/>
              <a:t>Try to keep points to one or two lines as a maximum</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6781800" y="6356350"/>
            <a:ext cx="2133600" cy="365125"/>
          </a:xfrm>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30911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1" y="1402079"/>
            <a:ext cx="5259705" cy="5455921"/>
          </a:xfrm>
          <a:custGeom>
            <a:avLst/>
            <a:gdLst>
              <a:gd name="connsiteX0" fmla="*/ 0 w 5257800"/>
              <a:gd name="connsiteY0" fmla="*/ 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0 h 5410199"/>
              <a:gd name="connsiteX0" fmla="*/ 0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118110 h 5410199"/>
              <a:gd name="connsiteX0" fmla="*/ 1905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1905 w 5257800"/>
              <a:gd name="connsiteY4" fmla="*/ 118110 h 5410199"/>
              <a:gd name="connsiteX0" fmla="*/ 1905 w 5261610"/>
              <a:gd name="connsiteY0" fmla="*/ 118110 h 5410199"/>
              <a:gd name="connsiteX1" fmla="*/ 5261610 w 5261610"/>
              <a:gd name="connsiteY1" fmla="*/ 0 h 5410199"/>
              <a:gd name="connsiteX2" fmla="*/ 5257800 w 5261610"/>
              <a:gd name="connsiteY2" fmla="*/ 5410199 h 5410199"/>
              <a:gd name="connsiteX3" fmla="*/ 0 w 5261610"/>
              <a:gd name="connsiteY3" fmla="*/ 5410199 h 5410199"/>
              <a:gd name="connsiteX4" fmla="*/ 1905 w 5261610"/>
              <a:gd name="connsiteY4" fmla="*/ 118110 h 5410199"/>
              <a:gd name="connsiteX0" fmla="*/ 1905 w 5259705"/>
              <a:gd name="connsiteY0" fmla="*/ 118110 h 5410199"/>
              <a:gd name="connsiteX1" fmla="*/ 5259705 w 5259705"/>
              <a:gd name="connsiteY1" fmla="*/ 0 h 5410199"/>
              <a:gd name="connsiteX2" fmla="*/ 5257800 w 5259705"/>
              <a:gd name="connsiteY2" fmla="*/ 5410199 h 5410199"/>
              <a:gd name="connsiteX3" fmla="*/ 0 w 5259705"/>
              <a:gd name="connsiteY3" fmla="*/ 5410199 h 5410199"/>
              <a:gd name="connsiteX4" fmla="*/ 1905 w 5259705"/>
              <a:gd name="connsiteY4" fmla="*/ 118110 h 541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705" h="5410199">
                <a:moveTo>
                  <a:pt x="1905" y="118110"/>
                </a:moveTo>
                <a:lnTo>
                  <a:pt x="5259705" y="0"/>
                </a:lnTo>
                <a:lnTo>
                  <a:pt x="5257800" y="5410199"/>
                </a:lnTo>
                <a:lnTo>
                  <a:pt x="0" y="5410199"/>
                </a:lnTo>
                <a:lnTo>
                  <a:pt x="1905" y="118110"/>
                </a:lnTo>
                <a:close/>
              </a:path>
            </a:pathLst>
          </a:custGeom>
        </p:spPr>
        <p:txBody>
          <a:bodyPr anchor="ctr"/>
          <a:lstStyle>
            <a:lvl1pPr algn="ctr">
              <a:defRPr/>
            </a:lvl1pPr>
          </a:lstStyle>
          <a:p>
            <a:r>
              <a:rPr lang="en-CA"/>
              <a:t>Click icon to insert picture</a:t>
            </a:r>
          </a:p>
        </p:txBody>
      </p:sp>
      <p:sp>
        <p:nvSpPr>
          <p:cNvPr id="4" name="Content Placeholder 3"/>
          <p:cNvSpPr>
            <a:spLocks noGrp="1"/>
          </p:cNvSpPr>
          <p:nvPr>
            <p:ph sz="half" idx="2" hasCustomPrompt="1"/>
          </p:nvPr>
        </p:nvSpPr>
        <p:spPr>
          <a:xfrm>
            <a:off x="5410200" y="1878105"/>
            <a:ext cx="3474720" cy="4294095"/>
          </a:xfrm>
        </p:spPr>
        <p:txBody>
          <a:bodyPr>
            <a:noAutofit/>
          </a:bodyPr>
          <a:lstStyle>
            <a:lvl1pPr marL="0" indent="0">
              <a:buNone/>
              <a:defRPr sz="3000" spc="-5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Using one large strong image says more than many small images. Err on the side of less content is more – including slide titles. (Right-click image to change picture)</a:t>
            </a:r>
          </a:p>
        </p:txBody>
      </p:sp>
      <p:sp>
        <p:nvSpPr>
          <p:cNvPr id="14" name="Slide Number Placeholder 13"/>
          <p:cNvSpPr>
            <a:spLocks noGrp="1"/>
          </p:cNvSpPr>
          <p:nvPr>
            <p:ph type="sldNum" sz="quarter" idx="16"/>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2" name="Title 1"/>
          <p:cNvSpPr>
            <a:spLocks noGrp="1"/>
          </p:cNvSpPr>
          <p:nvPr>
            <p:ph type="title" hasCustomPrompt="1"/>
          </p:nvPr>
        </p:nvSpPr>
        <p:spPr>
          <a:xfrm>
            <a:off x="228600" y="411480"/>
            <a:ext cx="7635240" cy="914400"/>
          </a:xfrm>
        </p:spPr>
        <p:txBody>
          <a:bodyPr/>
          <a:lstStyle>
            <a:lvl1pPr>
              <a:lnSpc>
                <a:spcPts val="4400"/>
              </a:lnSpc>
              <a:defRPr>
                <a:solidFill>
                  <a:schemeClr val="bg1"/>
                </a:solidFill>
              </a:defRPr>
            </a:lvl1pPr>
          </a:lstStyle>
          <a:p>
            <a:r>
              <a:rPr lang="en-US"/>
              <a:t>Slide Title</a:t>
            </a:r>
            <a:endParaRPr lang="en-CA"/>
          </a:p>
        </p:txBody>
      </p:sp>
    </p:spTree>
    <p:extLst>
      <p:ext uri="{BB962C8B-B14F-4D97-AF65-F5344CB8AC3E}">
        <p14:creationId xmlns:p14="http://schemas.microsoft.com/office/powerpoint/2010/main" val="63337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Content 2-Line Titl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1" y="1402079"/>
            <a:ext cx="5259705" cy="5455921"/>
          </a:xfrm>
          <a:custGeom>
            <a:avLst/>
            <a:gdLst>
              <a:gd name="connsiteX0" fmla="*/ 0 w 5257800"/>
              <a:gd name="connsiteY0" fmla="*/ 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0 h 5410199"/>
              <a:gd name="connsiteX0" fmla="*/ 0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118110 h 5410199"/>
              <a:gd name="connsiteX0" fmla="*/ 1905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1905 w 5257800"/>
              <a:gd name="connsiteY4" fmla="*/ 118110 h 5410199"/>
              <a:gd name="connsiteX0" fmla="*/ 1905 w 5261610"/>
              <a:gd name="connsiteY0" fmla="*/ 118110 h 5410199"/>
              <a:gd name="connsiteX1" fmla="*/ 5261610 w 5261610"/>
              <a:gd name="connsiteY1" fmla="*/ 0 h 5410199"/>
              <a:gd name="connsiteX2" fmla="*/ 5257800 w 5261610"/>
              <a:gd name="connsiteY2" fmla="*/ 5410199 h 5410199"/>
              <a:gd name="connsiteX3" fmla="*/ 0 w 5261610"/>
              <a:gd name="connsiteY3" fmla="*/ 5410199 h 5410199"/>
              <a:gd name="connsiteX4" fmla="*/ 1905 w 5261610"/>
              <a:gd name="connsiteY4" fmla="*/ 118110 h 5410199"/>
              <a:gd name="connsiteX0" fmla="*/ 1905 w 5259705"/>
              <a:gd name="connsiteY0" fmla="*/ 118110 h 5410199"/>
              <a:gd name="connsiteX1" fmla="*/ 5259705 w 5259705"/>
              <a:gd name="connsiteY1" fmla="*/ 0 h 5410199"/>
              <a:gd name="connsiteX2" fmla="*/ 5257800 w 5259705"/>
              <a:gd name="connsiteY2" fmla="*/ 5410199 h 5410199"/>
              <a:gd name="connsiteX3" fmla="*/ 0 w 5259705"/>
              <a:gd name="connsiteY3" fmla="*/ 5410199 h 5410199"/>
              <a:gd name="connsiteX4" fmla="*/ 1905 w 5259705"/>
              <a:gd name="connsiteY4" fmla="*/ 118110 h 541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705" h="5410199">
                <a:moveTo>
                  <a:pt x="1905" y="118110"/>
                </a:moveTo>
                <a:lnTo>
                  <a:pt x="5259705" y="0"/>
                </a:lnTo>
                <a:lnTo>
                  <a:pt x="5257800" y="5410199"/>
                </a:lnTo>
                <a:lnTo>
                  <a:pt x="0" y="5410199"/>
                </a:lnTo>
                <a:lnTo>
                  <a:pt x="1905" y="118110"/>
                </a:lnTo>
                <a:close/>
              </a:path>
            </a:pathLst>
          </a:custGeom>
        </p:spPr>
        <p:txBody>
          <a:bodyPr anchor="ctr"/>
          <a:lstStyle>
            <a:lvl1pPr algn="ctr">
              <a:defRPr/>
            </a:lvl1pPr>
          </a:lstStyle>
          <a:p>
            <a:r>
              <a:rPr lang="en-CA"/>
              <a:t>Click icon to insert picture</a:t>
            </a:r>
          </a:p>
        </p:txBody>
      </p:sp>
      <p:sp>
        <p:nvSpPr>
          <p:cNvPr id="4" name="Content Placeholder 3"/>
          <p:cNvSpPr>
            <a:spLocks noGrp="1"/>
          </p:cNvSpPr>
          <p:nvPr>
            <p:ph sz="half" idx="2" hasCustomPrompt="1"/>
          </p:nvPr>
        </p:nvSpPr>
        <p:spPr>
          <a:xfrm>
            <a:off x="5410200" y="1878105"/>
            <a:ext cx="3474720" cy="4294095"/>
          </a:xfrm>
        </p:spPr>
        <p:txBody>
          <a:bodyPr>
            <a:noAutofit/>
          </a:bodyPr>
          <a:lstStyle>
            <a:lvl1pPr marL="0" indent="0">
              <a:buNone/>
              <a:defRPr sz="3000" spc="-5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Using one large strong image says more than many small images. Err on the side of less content is more – including slide titles. (Right-click image to change picture)</a:t>
            </a:r>
          </a:p>
        </p:txBody>
      </p:sp>
      <p:sp>
        <p:nvSpPr>
          <p:cNvPr id="14" name="Slide Number Placeholder 13"/>
          <p:cNvSpPr>
            <a:spLocks noGrp="1"/>
          </p:cNvSpPr>
          <p:nvPr>
            <p:ph type="sldNum" sz="quarter" idx="16"/>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6" name="Title 1"/>
          <p:cNvSpPr>
            <a:spLocks noGrp="1"/>
          </p:cNvSpPr>
          <p:nvPr>
            <p:ph type="title" hasCustomPrompt="1"/>
          </p:nvPr>
        </p:nvSpPr>
        <p:spPr>
          <a:xfrm>
            <a:off x="215154" y="282390"/>
            <a:ext cx="7635240" cy="914400"/>
          </a:xfrm>
        </p:spPr>
        <p:txBody>
          <a:bodyPr>
            <a:normAutofit/>
          </a:bodyPr>
          <a:lstStyle>
            <a:lvl1pPr>
              <a:lnSpc>
                <a:spcPts val="3300"/>
              </a:lnSpc>
              <a:defRPr sz="3300">
                <a:solidFill>
                  <a:schemeClr val="bg1"/>
                </a:solidFill>
              </a:defRPr>
            </a:lvl1pPr>
          </a:lstStyle>
          <a:p>
            <a:r>
              <a:rPr lang="en-US"/>
              <a:t>Two Line Heading</a:t>
            </a:r>
            <a:br>
              <a:rPr lang="en-US"/>
            </a:br>
            <a:r>
              <a:rPr lang="en-US"/>
              <a:t>Slide Title</a:t>
            </a:r>
            <a:endParaRPr lang="en-CA"/>
          </a:p>
        </p:txBody>
      </p:sp>
    </p:spTree>
    <p:extLst>
      <p:ext uri="{BB962C8B-B14F-4D97-AF65-F5344CB8AC3E}">
        <p14:creationId xmlns:p14="http://schemas.microsoft.com/office/powerpoint/2010/main" val="136104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Full Image">
    <p:spTree>
      <p:nvGrpSpPr>
        <p:cNvPr id="1" name=""/>
        <p:cNvGrpSpPr/>
        <p:nvPr/>
      </p:nvGrpSpPr>
      <p:grpSpPr>
        <a:xfrm>
          <a:off x="0" y="0"/>
          <a:ext cx="0" cy="0"/>
          <a:chOff x="0" y="0"/>
          <a:chExt cx="0" cy="0"/>
        </a:xfrm>
      </p:grpSpPr>
      <p:sp>
        <p:nvSpPr>
          <p:cNvPr id="14" name="Slide Number Placeholder 13"/>
          <p:cNvSpPr>
            <a:spLocks noGrp="1"/>
          </p:cNvSpPr>
          <p:nvPr>
            <p:ph type="sldNum" sz="quarter" idx="16"/>
          </p:nvPr>
        </p:nvSpPr>
        <p:spPr/>
        <p:txBody>
          <a:body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
        <p:nvSpPr>
          <p:cNvPr id="2" name="Title 1"/>
          <p:cNvSpPr>
            <a:spLocks noGrp="1"/>
          </p:cNvSpPr>
          <p:nvPr>
            <p:ph type="title" hasCustomPrompt="1"/>
          </p:nvPr>
        </p:nvSpPr>
        <p:spPr>
          <a:xfrm>
            <a:off x="228600" y="411480"/>
            <a:ext cx="7635240" cy="914400"/>
          </a:xfrm>
        </p:spPr>
        <p:txBody>
          <a:bodyPr/>
          <a:lstStyle>
            <a:lvl1pPr>
              <a:lnSpc>
                <a:spcPts val="4400"/>
              </a:lnSpc>
              <a:defRPr>
                <a:solidFill>
                  <a:schemeClr val="bg1"/>
                </a:solidFill>
              </a:defRPr>
            </a:lvl1pPr>
          </a:lstStyle>
          <a:p>
            <a:r>
              <a:rPr lang="en-US"/>
              <a:t>Slide Title</a:t>
            </a:r>
            <a:endParaRPr lang="en-CA"/>
          </a:p>
        </p:txBody>
      </p:sp>
      <p:sp>
        <p:nvSpPr>
          <p:cNvPr id="9" name="Picture Placeholder 9"/>
          <p:cNvSpPr>
            <a:spLocks noGrp="1"/>
          </p:cNvSpPr>
          <p:nvPr>
            <p:ph type="pic" sz="quarter" idx="13" hasCustomPrompt="1"/>
          </p:nvPr>
        </p:nvSpPr>
        <p:spPr>
          <a:xfrm>
            <a:off x="0" y="1364428"/>
            <a:ext cx="9145906" cy="5493572"/>
          </a:xfrm>
          <a:custGeom>
            <a:avLst/>
            <a:gdLst>
              <a:gd name="connsiteX0" fmla="*/ 0 w 5257800"/>
              <a:gd name="connsiteY0" fmla="*/ 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0 h 5410199"/>
              <a:gd name="connsiteX0" fmla="*/ 0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0 w 5257800"/>
              <a:gd name="connsiteY4" fmla="*/ 118110 h 5410199"/>
              <a:gd name="connsiteX0" fmla="*/ 1905 w 5257800"/>
              <a:gd name="connsiteY0" fmla="*/ 118110 h 5410199"/>
              <a:gd name="connsiteX1" fmla="*/ 5257800 w 5257800"/>
              <a:gd name="connsiteY1" fmla="*/ 0 h 5410199"/>
              <a:gd name="connsiteX2" fmla="*/ 5257800 w 5257800"/>
              <a:gd name="connsiteY2" fmla="*/ 5410199 h 5410199"/>
              <a:gd name="connsiteX3" fmla="*/ 0 w 5257800"/>
              <a:gd name="connsiteY3" fmla="*/ 5410199 h 5410199"/>
              <a:gd name="connsiteX4" fmla="*/ 1905 w 5257800"/>
              <a:gd name="connsiteY4" fmla="*/ 118110 h 5410199"/>
              <a:gd name="connsiteX0" fmla="*/ 1905 w 5261610"/>
              <a:gd name="connsiteY0" fmla="*/ 118110 h 5410199"/>
              <a:gd name="connsiteX1" fmla="*/ 5261610 w 5261610"/>
              <a:gd name="connsiteY1" fmla="*/ 0 h 5410199"/>
              <a:gd name="connsiteX2" fmla="*/ 5257800 w 5261610"/>
              <a:gd name="connsiteY2" fmla="*/ 5410199 h 5410199"/>
              <a:gd name="connsiteX3" fmla="*/ 0 w 5261610"/>
              <a:gd name="connsiteY3" fmla="*/ 5410199 h 5410199"/>
              <a:gd name="connsiteX4" fmla="*/ 1905 w 5261610"/>
              <a:gd name="connsiteY4" fmla="*/ 118110 h 5410199"/>
              <a:gd name="connsiteX0" fmla="*/ 1905 w 5259705"/>
              <a:gd name="connsiteY0" fmla="*/ 118110 h 5410199"/>
              <a:gd name="connsiteX1" fmla="*/ 5259705 w 5259705"/>
              <a:gd name="connsiteY1" fmla="*/ 0 h 5410199"/>
              <a:gd name="connsiteX2" fmla="*/ 5257800 w 5259705"/>
              <a:gd name="connsiteY2" fmla="*/ 5410199 h 5410199"/>
              <a:gd name="connsiteX3" fmla="*/ 0 w 5259705"/>
              <a:gd name="connsiteY3" fmla="*/ 5410199 h 5410199"/>
              <a:gd name="connsiteX4" fmla="*/ 1905 w 5259705"/>
              <a:gd name="connsiteY4" fmla="*/ 118110 h 5410199"/>
              <a:gd name="connsiteX0" fmla="*/ 1905 w 5259705"/>
              <a:gd name="connsiteY0" fmla="*/ 118110 h 5410199"/>
              <a:gd name="connsiteX1" fmla="*/ 3619915 w 5259705"/>
              <a:gd name="connsiteY1" fmla="*/ 23114 h 5410199"/>
              <a:gd name="connsiteX2" fmla="*/ 5259705 w 5259705"/>
              <a:gd name="connsiteY2" fmla="*/ 0 h 5410199"/>
              <a:gd name="connsiteX3" fmla="*/ 5257800 w 5259705"/>
              <a:gd name="connsiteY3" fmla="*/ 5410199 h 5410199"/>
              <a:gd name="connsiteX4" fmla="*/ 0 w 5259705"/>
              <a:gd name="connsiteY4" fmla="*/ 5410199 h 5410199"/>
              <a:gd name="connsiteX5" fmla="*/ 1905 w 5259705"/>
              <a:gd name="connsiteY5" fmla="*/ 118110 h 5410199"/>
              <a:gd name="connsiteX0" fmla="*/ 1905 w 5259705"/>
              <a:gd name="connsiteY0" fmla="*/ 155445 h 5447534"/>
              <a:gd name="connsiteX1" fmla="*/ 3806196 w 5259705"/>
              <a:gd name="connsiteY1" fmla="*/ 0 h 5447534"/>
              <a:gd name="connsiteX2" fmla="*/ 5259705 w 5259705"/>
              <a:gd name="connsiteY2" fmla="*/ 37335 h 5447534"/>
              <a:gd name="connsiteX3" fmla="*/ 5257800 w 5259705"/>
              <a:gd name="connsiteY3" fmla="*/ 5447534 h 5447534"/>
              <a:gd name="connsiteX4" fmla="*/ 0 w 5259705"/>
              <a:gd name="connsiteY4" fmla="*/ 5447534 h 5447534"/>
              <a:gd name="connsiteX5" fmla="*/ 1905 w 5259705"/>
              <a:gd name="connsiteY5" fmla="*/ 155445 h 5447534"/>
              <a:gd name="connsiteX0" fmla="*/ 1905 w 5260801"/>
              <a:gd name="connsiteY0" fmla="*/ 155445 h 5447534"/>
              <a:gd name="connsiteX1" fmla="*/ 3806196 w 5260801"/>
              <a:gd name="connsiteY1" fmla="*/ 0 h 5447534"/>
              <a:gd name="connsiteX2" fmla="*/ 5260801 w 5260801"/>
              <a:gd name="connsiteY2" fmla="*/ 171457 h 5447534"/>
              <a:gd name="connsiteX3" fmla="*/ 5257800 w 5260801"/>
              <a:gd name="connsiteY3" fmla="*/ 5447534 h 5447534"/>
              <a:gd name="connsiteX4" fmla="*/ 0 w 5260801"/>
              <a:gd name="connsiteY4" fmla="*/ 5447534 h 5447534"/>
              <a:gd name="connsiteX5" fmla="*/ 1905 w 5260801"/>
              <a:gd name="connsiteY5" fmla="*/ 155445 h 54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801" h="5447534">
                <a:moveTo>
                  <a:pt x="1905" y="155445"/>
                </a:moveTo>
                <a:lnTo>
                  <a:pt x="3806196" y="0"/>
                </a:lnTo>
                <a:lnTo>
                  <a:pt x="5260801" y="171457"/>
                </a:lnTo>
                <a:cubicBezTo>
                  <a:pt x="5259801" y="1930149"/>
                  <a:pt x="5258800" y="3688842"/>
                  <a:pt x="5257800" y="5447534"/>
                </a:cubicBezTo>
                <a:lnTo>
                  <a:pt x="0" y="5447534"/>
                </a:lnTo>
                <a:lnTo>
                  <a:pt x="1905" y="155445"/>
                </a:lnTo>
                <a:close/>
              </a:path>
            </a:pathLst>
          </a:custGeom>
        </p:spPr>
        <p:txBody>
          <a:bodyPr anchor="ctr"/>
          <a:lstStyle>
            <a:lvl1pPr algn="ctr">
              <a:defRPr/>
            </a:lvl1pPr>
          </a:lstStyle>
          <a:p>
            <a:r>
              <a:rPr lang="en-CA"/>
              <a:t>Click icon to insert picture</a:t>
            </a:r>
          </a:p>
        </p:txBody>
      </p:sp>
    </p:spTree>
    <p:extLst>
      <p:ext uri="{BB962C8B-B14F-4D97-AF65-F5344CB8AC3E}">
        <p14:creationId xmlns:p14="http://schemas.microsoft.com/office/powerpoint/2010/main" val="203899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a:xfrm>
            <a:off x="228600" y="411480"/>
            <a:ext cx="7635240" cy="9144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228600" y="1600200"/>
            <a:ext cx="8686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fld id="{45D78E98-42D7-4BF0-8365-0CB0A9CF149F}"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0035534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spcBef>
          <a:spcPct val="0"/>
        </a:spcBef>
        <a:buNone/>
        <a:defRPr sz="4400" kern="1200">
          <a:solidFill>
            <a:schemeClr val="bg1"/>
          </a:solidFill>
          <a:latin typeface="Roboto Slab" pitchFamily="2" charset="0"/>
          <a:ea typeface="Roboto Slab" pitchFamily="2" charset="0"/>
          <a:cs typeface="+mj-cs"/>
        </a:defRPr>
      </a:lvl1pPr>
    </p:titleStyle>
    <p:bodyStyle>
      <a:lvl1pPr marL="228600" indent="-228600" algn="l" defTabSz="914400" rtl="0" eaLnBrk="1" latinLnBrk="0" hangingPunct="1">
        <a:spcBef>
          <a:spcPct val="20000"/>
        </a:spcBef>
        <a:buFont typeface="Arial" panose="020B0604020202020204" pitchFamily="34" charset="0"/>
        <a:buChar char="•"/>
        <a:defRPr sz="3000"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228600" algn="l" defTabSz="914400" rtl="0" eaLnBrk="1" latinLnBrk="0" hangingPunct="1">
        <a:spcBef>
          <a:spcPct val="20000"/>
        </a:spcBef>
        <a:buSzPct val="75000"/>
        <a:buFont typeface="Wingdings" panose="05000000000000000000" pitchFamily="2" charset="2"/>
        <a:buChar char="§"/>
        <a:defRPr sz="2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228600" algn="l" defTabSz="914400" rtl="0" eaLnBrk="1" latinLnBrk="0" hangingPunct="1">
        <a:spcBef>
          <a:spcPct val="20000"/>
        </a:spcBef>
        <a:buFont typeface="Calibri" panose="020F0502020204030204" pitchFamily="34" charset="0"/>
        <a:buChar char="–"/>
        <a:defRPr sz="26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914400" indent="-228600" algn="l" defTabSz="914400" rtl="0" eaLnBrk="1" latinLnBrk="0" hangingPunct="1">
        <a:spcBef>
          <a:spcPct val="200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143000" indent="-228600" algn="l" defTabSz="914400" rtl="0" eaLnBrk="1" latinLnBrk="0" hangingPunct="1">
        <a:spcBef>
          <a:spcPct val="20000"/>
        </a:spcBef>
        <a:buFont typeface="Wingdings" panose="05000000000000000000" pitchFamily="2" charset="2"/>
        <a:buChar char="§"/>
        <a:defRPr sz="22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jvr_Wn_unZAhVJyVQKHZUKD4wQjRwIBg&amp;url=http://www.smashmag.net/know-more-about-the-month-of-may-2/&amp;psig=AOvVaw2OHfeXFqbpPWCbgluK3O8j&amp;ust=1521054123375671"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Considerations </a:t>
            </a:r>
            <a:endParaRPr lang="en-US" dirty="0"/>
          </a:p>
        </p:txBody>
      </p:sp>
      <p:sp>
        <p:nvSpPr>
          <p:cNvPr id="3" name="Content Placeholder 2"/>
          <p:cNvSpPr>
            <a:spLocks noGrp="1"/>
          </p:cNvSpPr>
          <p:nvPr>
            <p:ph idx="1"/>
          </p:nvPr>
        </p:nvSpPr>
        <p:spPr>
          <a:xfrm>
            <a:off x="120262" y="1622647"/>
            <a:ext cx="8954164" cy="4899631"/>
          </a:xfrm>
        </p:spPr>
        <p:txBody>
          <a:bodyPr>
            <a:normAutofit fontScale="92500" lnSpcReduction="20000"/>
          </a:bodyPr>
          <a:lstStyle/>
          <a:p>
            <a:r>
              <a:rPr lang="en-US" dirty="0"/>
              <a:t>Structure of “how” and “when” to share with staff (staff meeting/ collaboration time )</a:t>
            </a:r>
          </a:p>
          <a:p>
            <a:endParaRPr lang="en-US" dirty="0"/>
          </a:p>
          <a:p>
            <a:r>
              <a:rPr lang="en-US" dirty="0"/>
              <a:t>Structure of “where” and “when” students complete self-assessment</a:t>
            </a:r>
          </a:p>
          <a:p>
            <a:endParaRPr lang="en-US" dirty="0"/>
          </a:p>
          <a:p>
            <a:r>
              <a:rPr lang="en-US" dirty="0"/>
              <a:t>Access to devices and computer labs</a:t>
            </a:r>
          </a:p>
          <a:p>
            <a:endParaRPr lang="en-US" dirty="0"/>
          </a:p>
          <a:p>
            <a:r>
              <a:rPr lang="en-US" dirty="0"/>
              <a:t>Students requiring extra support</a:t>
            </a:r>
          </a:p>
          <a:p>
            <a:endParaRPr lang="en-US" dirty="0"/>
          </a:p>
          <a:p>
            <a:r>
              <a:rPr lang="en-US" dirty="0"/>
              <a:t>Absent students</a:t>
            </a:r>
          </a:p>
          <a:p>
            <a:endParaRPr lang="en-US" dirty="0"/>
          </a:p>
          <a:p>
            <a:endParaRPr lang="en-US" dirty="0"/>
          </a:p>
        </p:txBody>
      </p:sp>
    </p:spTree>
    <p:extLst>
      <p:ext uri="{BB962C8B-B14F-4D97-AF65-F5344CB8AC3E}">
        <p14:creationId xmlns:p14="http://schemas.microsoft.com/office/powerpoint/2010/main" val="2392417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691"/>
            <a:ext cx="8169966" cy="914400"/>
          </a:xfrm>
        </p:spPr>
        <p:txBody>
          <a:bodyPr>
            <a:noAutofit/>
          </a:bodyPr>
          <a:lstStyle/>
          <a:p>
            <a:r>
              <a:rPr lang="en-US" dirty="0"/>
              <a:t>Summative Self-Assessment</a:t>
            </a:r>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91" t="19542" r="23497" b="7455"/>
          <a:stretch/>
        </p:blipFill>
        <p:spPr bwMode="auto">
          <a:xfrm>
            <a:off x="5189219" y="1726567"/>
            <a:ext cx="3530465" cy="2734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692" y="1544320"/>
            <a:ext cx="3276183" cy="42672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8814" y="3677920"/>
            <a:ext cx="3627240" cy="2786380"/>
          </a:xfrm>
          <a:prstGeom prst="rect">
            <a:avLst/>
          </a:prstGeom>
        </p:spPr>
      </p:pic>
    </p:spTree>
    <p:extLst>
      <p:ext uri="{BB962C8B-B14F-4D97-AF65-F5344CB8AC3E}">
        <p14:creationId xmlns:p14="http://schemas.microsoft.com/office/powerpoint/2010/main" val="162392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Download and Save Template</a:t>
            </a:r>
          </a:p>
        </p:txBody>
      </p:sp>
      <p:sp>
        <p:nvSpPr>
          <p:cNvPr id="3" name="Content Placeholder 2"/>
          <p:cNvSpPr>
            <a:spLocks noGrp="1"/>
          </p:cNvSpPr>
          <p:nvPr>
            <p:ph idx="1"/>
          </p:nvPr>
        </p:nvSpPr>
        <p:spPr>
          <a:xfrm>
            <a:off x="155518" y="1761564"/>
            <a:ext cx="8988482" cy="4343400"/>
          </a:xfrm>
        </p:spPr>
        <p:txBody>
          <a:bodyPr/>
          <a:lstStyle/>
          <a:p>
            <a:r>
              <a:rPr lang="en-US" dirty="0"/>
              <a:t>Save the chosen Summative SACC template to your computer with the file name </a:t>
            </a:r>
            <a:r>
              <a:rPr lang="en-US" b="1" dirty="0">
                <a:solidFill>
                  <a:srgbClr val="FF0000"/>
                </a:solidFill>
              </a:rPr>
              <a:t>“</a:t>
            </a:r>
            <a:r>
              <a:rPr lang="en-US" b="1" u="sng" dirty="0">
                <a:solidFill>
                  <a:srgbClr val="FF0000"/>
                </a:solidFill>
              </a:rPr>
              <a:t>2019 SACC”</a:t>
            </a:r>
          </a:p>
          <a:p>
            <a:endParaRPr lang="en-US" b="1" u="sng" dirty="0">
              <a:solidFill>
                <a:srgbClr val="FF0000"/>
              </a:solidFill>
            </a:endParaRPr>
          </a:p>
          <a:p>
            <a:r>
              <a:rPr lang="en-US" dirty="0"/>
              <a:t>The consistent labeling of this document will be important for students to be able to search for and locate this file in future years</a:t>
            </a:r>
          </a:p>
        </p:txBody>
      </p:sp>
    </p:spTree>
    <p:extLst>
      <p:ext uri="{BB962C8B-B14F-4D97-AF65-F5344CB8AC3E}">
        <p14:creationId xmlns:p14="http://schemas.microsoft.com/office/powerpoint/2010/main" val="184235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136"/>
            <a:ext cx="9144000" cy="4779264"/>
          </a:xfrm>
          <a:prstGeom prst="rect">
            <a:avLst/>
          </a:prstGeom>
        </p:spPr>
      </p:pic>
      <p:sp>
        <p:nvSpPr>
          <p:cNvPr id="2" name="Title 1"/>
          <p:cNvSpPr>
            <a:spLocks noGrp="1"/>
          </p:cNvSpPr>
          <p:nvPr>
            <p:ph type="ctrTitle"/>
          </p:nvPr>
        </p:nvSpPr>
        <p:spPr>
          <a:xfrm>
            <a:off x="228600" y="3903546"/>
            <a:ext cx="8686800" cy="731520"/>
          </a:xfrm>
        </p:spPr>
        <p:txBody>
          <a:bodyPr>
            <a:noAutofit/>
          </a:bodyPr>
          <a:lstStyle/>
          <a:p>
            <a:pPr algn="ctr">
              <a:lnSpc>
                <a:spcPts val="6000"/>
              </a:lnSpc>
            </a:pPr>
            <a:r>
              <a:rPr lang="en-CA" sz="5000" dirty="0"/>
              <a:t/>
            </a:r>
            <a:br>
              <a:rPr lang="en-CA" sz="5000" dirty="0"/>
            </a:br>
            <a:r>
              <a:rPr lang="en-CA" sz="5000" dirty="0"/>
              <a:t>Teachers</a:t>
            </a:r>
            <a:br>
              <a:rPr lang="en-CA" sz="5000" dirty="0"/>
            </a:br>
            <a:r>
              <a:rPr lang="en-CA" sz="5000" i="1" dirty="0"/>
              <a:t>“Creating a Class” </a:t>
            </a:r>
            <a:br>
              <a:rPr lang="en-CA" sz="5000" i="1" dirty="0"/>
            </a:br>
            <a:r>
              <a:rPr lang="en-CA" sz="4000" i="1" dirty="0"/>
              <a:t/>
            </a:r>
            <a:br>
              <a:rPr lang="en-CA" sz="4000" i="1" dirty="0"/>
            </a:br>
            <a:endParaRPr lang="en-CA" sz="5000" i="1" dirty="0"/>
          </a:p>
        </p:txBody>
      </p:sp>
    </p:spTree>
    <p:extLst>
      <p:ext uri="{BB962C8B-B14F-4D97-AF65-F5344CB8AC3E}">
        <p14:creationId xmlns:p14="http://schemas.microsoft.com/office/powerpoint/2010/main" val="3387206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Class Site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1514" y="1660558"/>
            <a:ext cx="8006321" cy="4988720"/>
          </a:xfrm>
        </p:spPr>
      </p:pic>
      <p:sp>
        <p:nvSpPr>
          <p:cNvPr id="5" name="Oval 4"/>
          <p:cNvSpPr/>
          <p:nvPr/>
        </p:nvSpPr>
        <p:spPr>
          <a:xfrm>
            <a:off x="7146234" y="1749287"/>
            <a:ext cx="608274" cy="407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37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 into the Portal</a:t>
            </a:r>
          </a:p>
        </p:txBody>
      </p:sp>
      <p:pic>
        <p:nvPicPr>
          <p:cNvPr id="6" name="Picture 5"/>
          <p:cNvPicPr/>
          <p:nvPr/>
        </p:nvPicPr>
        <p:blipFill>
          <a:blip r:embed="rId3"/>
          <a:stretch>
            <a:fillRect/>
          </a:stretch>
        </p:blipFill>
        <p:spPr>
          <a:xfrm>
            <a:off x="867383" y="1873333"/>
            <a:ext cx="4242434" cy="4141877"/>
          </a:xfrm>
          <a:prstGeom prst="rect">
            <a:avLst/>
          </a:prstGeom>
          <a:ln>
            <a:solidFill>
              <a:schemeClr val="bg1">
                <a:lumMod val="75000"/>
              </a:schemeClr>
            </a:solidFill>
          </a:ln>
        </p:spPr>
      </p:pic>
      <p:sp>
        <p:nvSpPr>
          <p:cNvPr id="10" name="TextBox 9"/>
          <p:cNvSpPr txBox="1"/>
          <p:nvPr/>
        </p:nvSpPr>
        <p:spPr>
          <a:xfrm>
            <a:off x="5222783" y="2285119"/>
            <a:ext cx="3921217" cy="3046988"/>
          </a:xfrm>
          <a:prstGeom prst="rect">
            <a:avLst/>
          </a:prstGeom>
          <a:noFill/>
        </p:spPr>
        <p:txBody>
          <a:bodyPr wrap="square" rtlCol="0">
            <a:spAutoFit/>
          </a:bodyPr>
          <a:lstStyle/>
          <a:p>
            <a:pPr marL="457200" indent="-457200">
              <a:buFont typeface="Arial" panose="020B0604020202020204" pitchFamily="34" charset="0"/>
              <a:buChar char="•"/>
            </a:pPr>
            <a:r>
              <a:rPr lang="en-CA" sz="3200" dirty="0"/>
              <a:t>Enter your employee number and District password.</a:t>
            </a:r>
          </a:p>
          <a:p>
            <a:pPr marL="457200" indent="-457200">
              <a:buFont typeface="Arial" panose="020B0604020202020204" pitchFamily="34" charset="0"/>
              <a:buChar char="•"/>
            </a:pPr>
            <a:endParaRPr lang="en-CA" sz="3200" dirty="0"/>
          </a:p>
          <a:p>
            <a:pPr marL="457200" indent="-457200">
              <a:buFont typeface="Arial" panose="020B0604020202020204" pitchFamily="34" charset="0"/>
              <a:buChar char="•"/>
            </a:pPr>
            <a:r>
              <a:rPr lang="en-CA" sz="3200" dirty="0"/>
              <a:t>Click </a:t>
            </a:r>
            <a:r>
              <a:rPr lang="en-CA" sz="3200" i="1" dirty="0"/>
              <a:t>Sign In</a:t>
            </a:r>
            <a:r>
              <a:rPr lang="en-CA" sz="3200" dirty="0"/>
              <a:t>.</a:t>
            </a:r>
          </a:p>
        </p:txBody>
      </p:sp>
      <p:pic>
        <p:nvPicPr>
          <p:cNvPr id="11" name="Picture 10"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25813" y="5523720"/>
            <a:ext cx="583488" cy="601658"/>
          </a:xfrm>
          <a:prstGeom prst="rect">
            <a:avLst/>
          </a:prstGeom>
          <a:noFill/>
        </p:spPr>
      </p:pic>
    </p:spTree>
    <p:extLst>
      <p:ext uri="{BB962C8B-B14F-4D97-AF65-F5344CB8AC3E}">
        <p14:creationId xmlns:p14="http://schemas.microsoft.com/office/powerpoint/2010/main" val="1171433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Click on “My NVSD”</a:t>
            </a:r>
          </a:p>
        </p:txBody>
      </p:sp>
      <p:pic>
        <p:nvPicPr>
          <p:cNvPr id="5" name="Picture 4"/>
          <p:cNvPicPr/>
          <p:nvPr/>
        </p:nvPicPr>
        <p:blipFill>
          <a:blip r:embed="rId3"/>
          <a:stretch>
            <a:fillRect/>
          </a:stretch>
        </p:blipFill>
        <p:spPr>
          <a:xfrm>
            <a:off x="320796" y="3221659"/>
            <a:ext cx="8303853" cy="1258134"/>
          </a:xfrm>
          <a:prstGeom prst="rect">
            <a:avLst/>
          </a:prstGeom>
          <a:ln w="3175">
            <a:solidFill>
              <a:schemeClr val="bg1">
                <a:lumMod val="75000"/>
              </a:schemeClr>
            </a:solidFill>
          </a:ln>
        </p:spPr>
      </p:pic>
      <p:pic>
        <p:nvPicPr>
          <p:cNvPr id="6" name="Picture 5"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908674" y="3132207"/>
            <a:ext cx="2804789" cy="1878685"/>
          </a:xfrm>
          <a:prstGeom prst="rect">
            <a:avLst/>
          </a:prstGeom>
          <a:noFill/>
        </p:spPr>
      </p:pic>
      <p:sp>
        <p:nvSpPr>
          <p:cNvPr id="7" name="TextBox 6"/>
          <p:cNvSpPr txBox="1"/>
          <p:nvPr/>
        </p:nvSpPr>
        <p:spPr>
          <a:xfrm>
            <a:off x="1561349" y="2112245"/>
            <a:ext cx="2911374" cy="584775"/>
          </a:xfrm>
          <a:prstGeom prst="rect">
            <a:avLst/>
          </a:prstGeom>
          <a:noFill/>
        </p:spPr>
        <p:txBody>
          <a:bodyPr wrap="none" rtlCol="0">
            <a:spAutoFit/>
          </a:bodyPr>
          <a:lstStyle/>
          <a:p>
            <a:r>
              <a:rPr lang="en-CA" sz="3200" dirty="0"/>
              <a:t>Click </a:t>
            </a:r>
            <a:r>
              <a:rPr lang="en-CA" sz="3200" i="1" dirty="0"/>
              <a:t>My NVSD</a:t>
            </a:r>
            <a:r>
              <a:rPr lang="en-CA" sz="3200" dirty="0"/>
              <a:t>.</a:t>
            </a:r>
          </a:p>
        </p:txBody>
      </p:sp>
    </p:spTree>
    <p:extLst>
      <p:ext uri="{BB962C8B-B14F-4D97-AF65-F5344CB8AC3E}">
        <p14:creationId xmlns:p14="http://schemas.microsoft.com/office/powerpoint/2010/main" val="1670969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Click on “Create Class”</a:t>
            </a:r>
          </a:p>
        </p:txBody>
      </p:sp>
      <p:pic>
        <p:nvPicPr>
          <p:cNvPr id="5" name="Picture 4"/>
          <p:cNvPicPr/>
          <p:nvPr/>
        </p:nvPicPr>
        <p:blipFill>
          <a:blip r:embed="rId3"/>
          <a:stretch>
            <a:fillRect/>
          </a:stretch>
        </p:blipFill>
        <p:spPr>
          <a:xfrm>
            <a:off x="283538" y="1727400"/>
            <a:ext cx="3749235" cy="1435864"/>
          </a:xfrm>
          <a:prstGeom prst="rect">
            <a:avLst/>
          </a:prstGeom>
        </p:spPr>
      </p:pic>
      <p:pic>
        <p:nvPicPr>
          <p:cNvPr id="6" name="Picture 5"/>
          <p:cNvPicPr/>
          <p:nvPr/>
        </p:nvPicPr>
        <p:blipFill rotWithShape="1">
          <a:blip r:embed="rId4"/>
          <a:srcRect t="2169" b="10848"/>
          <a:stretch/>
        </p:blipFill>
        <p:spPr bwMode="auto">
          <a:xfrm>
            <a:off x="492455" y="4424435"/>
            <a:ext cx="3749234" cy="1296891"/>
          </a:xfrm>
          <a:prstGeom prst="rect">
            <a:avLst/>
          </a:prstGeom>
          <a:ln w="3175" cap="flat" cmpd="sng" algn="ctr">
            <a:solidFill>
              <a:schemeClr val="bg1">
                <a:lumMod val="75000"/>
              </a:schemeClr>
            </a:solidFill>
            <a:prstDash val="solid"/>
            <a:round/>
            <a:headEnd type="none" w="med" len="med"/>
            <a:tailEnd type="none" w="med" len="med"/>
          </a:ln>
          <a:extLst>
            <a:ext uri="{53640926-AAD7-44D8-BBD7-CCE9431645EC}">
              <a14:shadowObscured xmlns:a14="http://schemas.microsoft.com/office/drawing/2010/main"/>
            </a:ext>
          </a:extLst>
        </p:spPr>
      </p:pic>
      <p:pic>
        <p:nvPicPr>
          <p:cNvPr id="7" name="Picture 6"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15154" y="2716958"/>
            <a:ext cx="1069311" cy="892612"/>
          </a:xfrm>
          <a:prstGeom prst="rect">
            <a:avLst/>
          </a:prstGeom>
          <a:noFill/>
        </p:spPr>
      </p:pic>
      <p:pic>
        <p:nvPicPr>
          <p:cNvPr id="8" name="Picture 7"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596433" y="5558832"/>
            <a:ext cx="1975567" cy="977359"/>
          </a:xfrm>
          <a:prstGeom prst="rect">
            <a:avLst/>
          </a:prstGeom>
          <a:noFill/>
        </p:spPr>
      </p:pic>
      <p:sp>
        <p:nvSpPr>
          <p:cNvPr id="9" name="TextBox 8"/>
          <p:cNvSpPr txBox="1"/>
          <p:nvPr/>
        </p:nvSpPr>
        <p:spPr>
          <a:xfrm>
            <a:off x="4572000" y="1907757"/>
            <a:ext cx="4140138" cy="1384995"/>
          </a:xfrm>
          <a:prstGeom prst="rect">
            <a:avLst/>
          </a:prstGeom>
          <a:noFill/>
        </p:spPr>
        <p:txBody>
          <a:bodyPr wrap="square" rtlCol="0">
            <a:spAutoFit/>
          </a:bodyPr>
          <a:lstStyle/>
          <a:p>
            <a:r>
              <a:rPr lang="en-CA" sz="2800" dirty="0"/>
              <a:t>Click </a:t>
            </a:r>
            <a:r>
              <a:rPr lang="en-CA" sz="2800" i="1" dirty="0"/>
              <a:t>Create Class </a:t>
            </a:r>
            <a:r>
              <a:rPr lang="en-CA" sz="2800" dirty="0"/>
              <a:t>in the</a:t>
            </a:r>
          </a:p>
          <a:p>
            <a:r>
              <a:rPr lang="en-CA" sz="2800" dirty="0"/>
              <a:t>Classes section on the left.</a:t>
            </a:r>
          </a:p>
        </p:txBody>
      </p:sp>
      <p:sp>
        <p:nvSpPr>
          <p:cNvPr id="10" name="TextBox 9"/>
          <p:cNvSpPr txBox="1"/>
          <p:nvPr/>
        </p:nvSpPr>
        <p:spPr>
          <a:xfrm>
            <a:off x="4572000" y="4424435"/>
            <a:ext cx="4427815" cy="1384995"/>
          </a:xfrm>
          <a:prstGeom prst="rect">
            <a:avLst/>
          </a:prstGeom>
          <a:noFill/>
        </p:spPr>
        <p:txBody>
          <a:bodyPr wrap="none" rtlCol="0">
            <a:spAutoFit/>
          </a:bodyPr>
          <a:lstStyle/>
          <a:p>
            <a:r>
              <a:rPr lang="en-CA" sz="2800" dirty="0"/>
              <a:t>Enter the class name in the</a:t>
            </a:r>
          </a:p>
          <a:p>
            <a:r>
              <a:rPr lang="en-CA" sz="2800" dirty="0"/>
              <a:t>pop up window.  </a:t>
            </a:r>
          </a:p>
          <a:p>
            <a:r>
              <a:rPr lang="en-CA" sz="2800" dirty="0"/>
              <a:t>Click </a:t>
            </a:r>
            <a:r>
              <a:rPr lang="en-CA" sz="2800" i="1" dirty="0"/>
              <a:t>Create</a:t>
            </a:r>
            <a:r>
              <a:rPr lang="en-CA" sz="2800" dirty="0"/>
              <a:t>.</a:t>
            </a:r>
          </a:p>
        </p:txBody>
      </p:sp>
    </p:spTree>
    <p:extLst>
      <p:ext uri="{BB962C8B-B14F-4D97-AF65-F5344CB8AC3E}">
        <p14:creationId xmlns:p14="http://schemas.microsoft.com/office/powerpoint/2010/main" val="1837453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327427" y="1969628"/>
            <a:ext cx="3200347" cy="4294095"/>
          </a:xfrm>
        </p:spPr>
        <p:txBody>
          <a:bodyPr/>
          <a:lstStyle/>
          <a:p>
            <a:r>
              <a:rPr lang="en-US" sz="2400" dirty="0"/>
              <a:t>All choices made for Logos, Themes, Features and Access may be changed at any time without loss of data.</a:t>
            </a:r>
          </a:p>
          <a:p>
            <a:endParaRPr lang="en-US" sz="2400" dirty="0"/>
          </a:p>
          <a:p>
            <a:endParaRPr lang="en-US" sz="2400" dirty="0"/>
          </a:p>
          <a:p>
            <a:endParaRPr lang="en-US" sz="2400" dirty="0"/>
          </a:p>
          <a:p>
            <a:r>
              <a:rPr lang="en-US" sz="2400" dirty="0"/>
              <a:t>Click </a:t>
            </a:r>
            <a:r>
              <a:rPr lang="en-US" sz="2400" i="1" dirty="0"/>
              <a:t>Next</a:t>
            </a:r>
            <a:r>
              <a:rPr lang="en-US" sz="2400" dirty="0"/>
              <a:t>.</a:t>
            </a:r>
          </a:p>
        </p:txBody>
      </p:sp>
      <p:sp>
        <p:nvSpPr>
          <p:cNvPr id="4" name="Title 3"/>
          <p:cNvSpPr>
            <a:spLocks noGrp="1"/>
          </p:cNvSpPr>
          <p:nvPr>
            <p:ph type="title"/>
          </p:nvPr>
        </p:nvSpPr>
        <p:spPr/>
        <p:txBody>
          <a:bodyPr>
            <a:normAutofit/>
          </a:bodyPr>
          <a:lstStyle/>
          <a:p>
            <a:r>
              <a:rPr lang="en-US" sz="3600" dirty="0"/>
              <a:t>Choose Logo and Theme </a:t>
            </a:r>
            <a:r>
              <a:rPr lang="en-US" sz="3600" dirty="0" err="1"/>
              <a:t>Colour</a:t>
            </a:r>
            <a:endParaRPr lang="en-US" sz="3600" dirty="0"/>
          </a:p>
        </p:txBody>
      </p:sp>
      <p:pic>
        <p:nvPicPr>
          <p:cNvPr id="7" name="Picture 6"/>
          <p:cNvPicPr/>
          <p:nvPr/>
        </p:nvPicPr>
        <p:blipFill rotWithShape="1">
          <a:blip r:embed="rId3"/>
          <a:srcRect t="51724"/>
          <a:stretch/>
        </p:blipFill>
        <p:spPr bwMode="auto">
          <a:xfrm>
            <a:off x="641650" y="3723701"/>
            <a:ext cx="4448143" cy="2192357"/>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srcRect b="62049"/>
          <a:stretch/>
        </p:blipFill>
        <p:spPr bwMode="auto">
          <a:xfrm>
            <a:off x="641650" y="1943315"/>
            <a:ext cx="4448143" cy="1780386"/>
          </a:xfrm>
          <a:prstGeom prst="rect">
            <a:avLst/>
          </a:prstGeom>
          <a:ln>
            <a:noFill/>
          </a:ln>
          <a:extLst>
            <a:ext uri="{53640926-AAD7-44D8-BBD7-CCE9431645EC}">
              <a14:shadowObscured xmlns:a14="http://schemas.microsoft.com/office/drawing/2010/main"/>
            </a:ext>
          </a:extLst>
        </p:spPr>
      </p:pic>
      <p:pic>
        <p:nvPicPr>
          <p:cNvPr id="9" name="Picture 8"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279652">
            <a:off x="1345628" y="1433080"/>
            <a:ext cx="791552" cy="1073096"/>
          </a:xfrm>
          <a:prstGeom prst="rect">
            <a:avLst/>
          </a:prstGeom>
          <a:noFill/>
        </p:spPr>
      </p:pic>
      <p:pic>
        <p:nvPicPr>
          <p:cNvPr id="10" name="Picture 9"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7506374">
            <a:off x="4624837" y="5800012"/>
            <a:ext cx="769074" cy="689291"/>
          </a:xfrm>
          <a:prstGeom prst="rect">
            <a:avLst/>
          </a:prstGeom>
          <a:noFill/>
        </p:spPr>
      </p:pic>
    </p:spTree>
    <p:extLst>
      <p:ext uri="{BB962C8B-B14F-4D97-AF65-F5344CB8AC3E}">
        <p14:creationId xmlns:p14="http://schemas.microsoft.com/office/powerpoint/2010/main" val="54004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152733" y="1645807"/>
            <a:ext cx="3822302" cy="5082984"/>
          </a:xfrm>
        </p:spPr>
        <p:txBody>
          <a:bodyPr/>
          <a:lstStyle/>
          <a:p>
            <a:r>
              <a:rPr lang="en-US" sz="2000" b="1" dirty="0"/>
              <a:t>Add Features:</a:t>
            </a:r>
          </a:p>
          <a:p>
            <a:pPr marL="342900" indent="-342900">
              <a:buFont typeface="Arial" panose="020B0604020202020204" pitchFamily="34" charset="0"/>
              <a:buChar char="•"/>
            </a:pPr>
            <a:r>
              <a:rPr lang="en-US" sz="2000" b="1" dirty="0"/>
              <a:t>Assignments</a:t>
            </a:r>
          </a:p>
          <a:p>
            <a:pPr marL="342900" indent="-342900">
              <a:buFont typeface="Arial" panose="020B0604020202020204" pitchFamily="34" charset="0"/>
              <a:buChar char="•"/>
            </a:pPr>
            <a:r>
              <a:rPr lang="en-US" sz="2000" b="1" dirty="0"/>
              <a:t>Student List</a:t>
            </a:r>
          </a:p>
          <a:p>
            <a:pPr marL="342900" indent="-342900">
              <a:buFont typeface="Arial" panose="020B0604020202020204" pitchFamily="34" charset="0"/>
              <a:buChar char="•"/>
            </a:pPr>
            <a:r>
              <a:rPr lang="en-US" sz="2000" b="1" dirty="0"/>
              <a:t>Portfolio</a:t>
            </a:r>
          </a:p>
          <a:p>
            <a:pPr marL="342900" indent="-342900">
              <a:buFont typeface="Arial" panose="020B0604020202020204" pitchFamily="34" charset="0"/>
              <a:buChar char="•"/>
            </a:pPr>
            <a:endParaRPr lang="en-US" sz="2000" b="1" dirty="0"/>
          </a:p>
          <a:p>
            <a:r>
              <a:rPr lang="en-US" sz="2000" b="1" dirty="0"/>
              <a:t>Features</a:t>
            </a:r>
            <a:r>
              <a:rPr lang="en-US" sz="2000" dirty="0"/>
              <a:t> may be added or removed at any time without losing data.  </a:t>
            </a:r>
          </a:p>
          <a:p>
            <a:endParaRPr lang="en-US" sz="2400" dirty="0"/>
          </a:p>
          <a:p>
            <a:r>
              <a:rPr lang="en-US" sz="2000" b="1" dirty="0"/>
              <a:t>Start Page</a:t>
            </a:r>
            <a:r>
              <a:rPr lang="en-US" sz="2000" dirty="0"/>
              <a:t> is the page that first opens for the viewer. It may be changed with the dropdown menu.</a:t>
            </a:r>
          </a:p>
          <a:p>
            <a:endParaRPr lang="en-US" dirty="0"/>
          </a:p>
        </p:txBody>
      </p:sp>
      <p:sp>
        <p:nvSpPr>
          <p:cNvPr id="4" name="Title 3"/>
          <p:cNvSpPr>
            <a:spLocks noGrp="1"/>
          </p:cNvSpPr>
          <p:nvPr>
            <p:ph type="title"/>
          </p:nvPr>
        </p:nvSpPr>
        <p:spPr/>
        <p:txBody>
          <a:bodyPr/>
          <a:lstStyle/>
          <a:p>
            <a:r>
              <a:rPr lang="en-US" dirty="0"/>
              <a:t>Choose Features</a:t>
            </a:r>
          </a:p>
        </p:txBody>
      </p:sp>
      <p:pic>
        <p:nvPicPr>
          <p:cNvPr id="6" name="Picture 5"/>
          <p:cNvPicPr/>
          <p:nvPr/>
        </p:nvPicPr>
        <p:blipFill>
          <a:blip r:embed="rId3"/>
          <a:stretch>
            <a:fillRect/>
          </a:stretch>
        </p:blipFill>
        <p:spPr>
          <a:xfrm>
            <a:off x="228599" y="1716584"/>
            <a:ext cx="4839159" cy="4640149"/>
          </a:xfrm>
          <a:prstGeom prst="rect">
            <a:avLst/>
          </a:prstGeom>
          <a:ln>
            <a:solidFill>
              <a:schemeClr val="bg1">
                <a:lumMod val="75000"/>
              </a:schemeClr>
            </a:solidFill>
          </a:ln>
        </p:spPr>
      </p:pic>
      <p:pic>
        <p:nvPicPr>
          <p:cNvPr id="7" name="Picture 6"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43625" y="4036658"/>
            <a:ext cx="417830" cy="491490"/>
          </a:xfrm>
          <a:prstGeom prst="rect">
            <a:avLst/>
          </a:prstGeom>
          <a:noFill/>
        </p:spPr>
      </p:pic>
      <p:pic>
        <p:nvPicPr>
          <p:cNvPr id="8" name="Picture 7"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8599" y="4427362"/>
            <a:ext cx="417830" cy="491490"/>
          </a:xfrm>
          <a:prstGeom prst="rect">
            <a:avLst/>
          </a:prstGeom>
          <a:noFill/>
        </p:spPr>
      </p:pic>
      <p:pic>
        <p:nvPicPr>
          <p:cNvPr id="10" name="Picture 9"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8599" y="5694157"/>
            <a:ext cx="417830" cy="491490"/>
          </a:xfrm>
          <a:prstGeom prst="rect">
            <a:avLst/>
          </a:prstGeom>
          <a:noFill/>
        </p:spPr>
      </p:pic>
    </p:spTree>
    <p:extLst>
      <p:ext uri="{BB962C8B-B14F-4D97-AF65-F5344CB8AC3E}">
        <p14:creationId xmlns:p14="http://schemas.microsoft.com/office/powerpoint/2010/main" val="1258252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327907" y="1570381"/>
            <a:ext cx="3667006" cy="5178287"/>
          </a:xfrm>
        </p:spPr>
        <p:txBody>
          <a:bodyPr/>
          <a:lstStyle/>
          <a:p>
            <a:r>
              <a:rPr lang="en-US" sz="1800" b="1" dirty="0"/>
              <a:t> </a:t>
            </a:r>
            <a:r>
              <a:rPr lang="en-US" sz="1800" dirty="0">
                <a:solidFill>
                  <a:srgbClr val="C00000"/>
                </a:solidFill>
              </a:rPr>
              <a:t>Removing the “All Students” by clicking on the </a:t>
            </a:r>
            <a:r>
              <a:rPr lang="en-US" sz="1800" b="1" dirty="0">
                <a:solidFill>
                  <a:srgbClr val="C00000"/>
                </a:solidFill>
              </a:rPr>
              <a:t>Remove </a:t>
            </a:r>
            <a:r>
              <a:rPr lang="en-US" sz="1800" dirty="0">
                <a:solidFill>
                  <a:srgbClr val="C00000"/>
                </a:solidFill>
              </a:rPr>
              <a:t>button  allows only students in your class to access the class site and not students district wide.  </a:t>
            </a:r>
          </a:p>
          <a:p>
            <a:r>
              <a:rPr lang="en-US" sz="1800" dirty="0"/>
              <a:t>- If your class does not appear here, contact the ICT Service Desk.</a:t>
            </a:r>
          </a:p>
          <a:p>
            <a:r>
              <a:rPr lang="en-US" sz="1800" dirty="0"/>
              <a:t> </a:t>
            </a:r>
          </a:p>
          <a:p>
            <a:r>
              <a:rPr lang="en-US" sz="1800" dirty="0"/>
              <a:t>If you job share,</a:t>
            </a:r>
            <a:r>
              <a:rPr lang="en-US" sz="1800" b="1" dirty="0"/>
              <a:t> </a:t>
            </a:r>
            <a:r>
              <a:rPr lang="en-US" sz="1800" dirty="0"/>
              <a:t>click on</a:t>
            </a:r>
            <a:r>
              <a:rPr lang="en-US" sz="1800" b="1" dirty="0"/>
              <a:t> “Add Teacher”</a:t>
            </a:r>
            <a:r>
              <a:rPr lang="en-US" sz="1800" dirty="0"/>
              <a:t> type the co-teacher’s name and click </a:t>
            </a:r>
            <a:r>
              <a:rPr lang="en-US" sz="1800" b="1" dirty="0"/>
              <a:t>“+Add”</a:t>
            </a:r>
            <a:r>
              <a:rPr lang="en-US" sz="1800" dirty="0"/>
              <a:t>. </a:t>
            </a:r>
          </a:p>
          <a:p>
            <a:endParaRPr lang="en-US" sz="1800" dirty="0"/>
          </a:p>
          <a:p>
            <a:r>
              <a:rPr lang="en-US" sz="1800" dirty="0"/>
              <a:t>Click “</a:t>
            </a:r>
            <a:r>
              <a:rPr lang="en-US" sz="1800" b="1" dirty="0"/>
              <a:t>Finish”</a:t>
            </a:r>
            <a:r>
              <a:rPr lang="en-US" sz="1800" dirty="0"/>
              <a:t> to save. </a:t>
            </a:r>
          </a:p>
          <a:p>
            <a:r>
              <a:rPr lang="en-US" sz="1800" dirty="0"/>
              <a:t>It will take from 45 seconds to 3 minutes to create your Class Site. </a:t>
            </a:r>
          </a:p>
          <a:p>
            <a:endParaRPr lang="en-US" sz="1800" dirty="0"/>
          </a:p>
          <a:p>
            <a:endParaRPr lang="en-US" sz="1800" dirty="0"/>
          </a:p>
        </p:txBody>
      </p:sp>
      <p:sp>
        <p:nvSpPr>
          <p:cNvPr id="4" name="Title 3"/>
          <p:cNvSpPr>
            <a:spLocks noGrp="1"/>
          </p:cNvSpPr>
          <p:nvPr>
            <p:ph type="title"/>
          </p:nvPr>
        </p:nvSpPr>
        <p:spPr/>
        <p:txBody>
          <a:bodyPr/>
          <a:lstStyle/>
          <a:p>
            <a:r>
              <a:rPr lang="en-US" dirty="0"/>
              <a:t>Adding a Class </a:t>
            </a:r>
          </a:p>
        </p:txBody>
      </p:sp>
      <p:pic>
        <p:nvPicPr>
          <p:cNvPr id="21" name="Picture 20">
            <a:extLst>
              <a:ext uri="{FF2B5EF4-FFF2-40B4-BE49-F238E27FC236}">
                <a16:creationId xmlns:a16="http://schemas.microsoft.com/office/drawing/2014/main" id="{02A88FE1-4831-D349-83DA-A9CFA217CC01}"/>
              </a:ext>
            </a:extLst>
          </p:cNvPr>
          <p:cNvPicPr>
            <a:picLocks noChangeAspect="1"/>
          </p:cNvPicPr>
          <p:nvPr/>
        </p:nvPicPr>
        <p:blipFill>
          <a:blip r:embed="rId3"/>
          <a:stretch>
            <a:fillRect/>
          </a:stretch>
        </p:blipFill>
        <p:spPr>
          <a:xfrm>
            <a:off x="3771900" y="2977978"/>
            <a:ext cx="1467365" cy="605737"/>
          </a:xfrm>
          <a:prstGeom prst="rect">
            <a:avLst/>
          </a:prstGeom>
        </p:spPr>
      </p:pic>
      <p:pic>
        <p:nvPicPr>
          <p:cNvPr id="13" name="Picture 12"/>
          <p:cNvPicPr/>
          <p:nvPr/>
        </p:nvPicPr>
        <p:blipFill rotWithShape="1">
          <a:blip r:embed="rId4"/>
          <a:srcRect b="64591"/>
          <a:stretch/>
        </p:blipFill>
        <p:spPr bwMode="auto">
          <a:xfrm>
            <a:off x="580963" y="1580321"/>
            <a:ext cx="4519529" cy="1700525"/>
          </a:xfrm>
          <a:prstGeom prst="rect">
            <a:avLst/>
          </a:prstGeom>
          <a:ln>
            <a:solidFill>
              <a:schemeClr val="bg1">
                <a:lumMod val="75000"/>
              </a:schemeClr>
            </a:solidFill>
          </a:ln>
          <a:extLst>
            <a:ext uri="{53640926-AAD7-44D8-BBD7-CCE9431645EC}">
              <a14:shadowObscured xmlns:a14="http://schemas.microsoft.com/office/drawing/2010/main"/>
            </a:ext>
          </a:extLst>
        </p:spPr>
      </p:pic>
      <p:pic>
        <p:nvPicPr>
          <p:cNvPr id="14" name="Picture 13"/>
          <p:cNvPicPr/>
          <p:nvPr/>
        </p:nvPicPr>
        <p:blipFill rotWithShape="1">
          <a:blip r:embed="rId4"/>
          <a:srcRect t="23851" b="43634"/>
          <a:stretch/>
        </p:blipFill>
        <p:spPr bwMode="auto">
          <a:xfrm>
            <a:off x="589281" y="3285661"/>
            <a:ext cx="4519529" cy="1606378"/>
          </a:xfrm>
          <a:prstGeom prst="rect">
            <a:avLst/>
          </a:prstGeom>
          <a:ln>
            <a:solidFill>
              <a:schemeClr val="bg1">
                <a:lumMod val="75000"/>
              </a:schemeClr>
            </a:solidFill>
          </a:ln>
          <a:extLst>
            <a:ext uri="{53640926-AAD7-44D8-BBD7-CCE9431645EC}">
              <a14:shadowObscured xmlns:a14="http://schemas.microsoft.com/office/drawing/2010/main"/>
            </a:ext>
          </a:extLst>
        </p:spPr>
      </p:pic>
      <p:pic>
        <p:nvPicPr>
          <p:cNvPr id="15" name="Picture 14"/>
          <p:cNvPicPr/>
          <p:nvPr/>
        </p:nvPicPr>
        <p:blipFill rotWithShape="1">
          <a:blip r:embed="rId4"/>
          <a:srcRect l="-43" t="72709" r="43"/>
          <a:stretch/>
        </p:blipFill>
        <p:spPr bwMode="auto">
          <a:xfrm>
            <a:off x="580964" y="4878538"/>
            <a:ext cx="4519846" cy="1323958"/>
          </a:xfrm>
          <a:prstGeom prst="rect">
            <a:avLst/>
          </a:prstGeom>
          <a:ln w="9525" cap="flat" cmpd="sng" algn="ctr">
            <a:solidFill>
              <a:sysClr val="window" lastClr="FFFFFF">
                <a:lumMod val="75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6" name="Picture 15"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6628772">
            <a:off x="2631812" y="2959518"/>
            <a:ext cx="417830" cy="491490"/>
          </a:xfrm>
          <a:prstGeom prst="rect">
            <a:avLst/>
          </a:prstGeom>
          <a:noFill/>
        </p:spPr>
      </p:pic>
      <p:pic>
        <p:nvPicPr>
          <p:cNvPr id="17" name="Picture 16"/>
          <p:cNvPicPr/>
          <p:nvPr/>
        </p:nvPicPr>
        <p:blipFill>
          <a:blip r:embed="rId6"/>
          <a:stretch>
            <a:fillRect/>
          </a:stretch>
        </p:blipFill>
        <p:spPr>
          <a:xfrm>
            <a:off x="814206" y="4135768"/>
            <a:ext cx="2028145" cy="751456"/>
          </a:xfrm>
          <a:prstGeom prst="rect">
            <a:avLst/>
          </a:prstGeom>
        </p:spPr>
      </p:pic>
      <p:pic>
        <p:nvPicPr>
          <p:cNvPr id="18" name="Picture 17"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7097179">
            <a:off x="2551278" y="4126263"/>
            <a:ext cx="417830" cy="491490"/>
          </a:xfrm>
          <a:prstGeom prst="rect">
            <a:avLst/>
          </a:prstGeom>
          <a:noFill/>
        </p:spPr>
      </p:pic>
      <p:pic>
        <p:nvPicPr>
          <p:cNvPr id="26" name="Picture 25"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6952836">
            <a:off x="1157177" y="5496401"/>
            <a:ext cx="417830" cy="491490"/>
          </a:xfrm>
          <a:prstGeom prst="rect">
            <a:avLst/>
          </a:prstGeom>
          <a:noFill/>
        </p:spPr>
      </p:pic>
      <p:pic>
        <p:nvPicPr>
          <p:cNvPr id="27" name="Picture 26"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7719253">
            <a:off x="4716891" y="5981486"/>
            <a:ext cx="417830" cy="491490"/>
          </a:xfrm>
          <a:prstGeom prst="rect">
            <a:avLst/>
          </a:prstGeom>
          <a:noFill/>
        </p:spPr>
      </p:pic>
    </p:spTree>
    <p:extLst>
      <p:ext uri="{BB962C8B-B14F-4D97-AF65-F5344CB8AC3E}">
        <p14:creationId xmlns:p14="http://schemas.microsoft.com/office/powerpoint/2010/main" val="42953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4277"/>
            <a:ext cx="9144000" cy="4779264"/>
          </a:xfrm>
          <a:prstGeom prst="rect">
            <a:avLst/>
          </a:prstGeom>
        </p:spPr>
      </p:pic>
      <p:sp>
        <p:nvSpPr>
          <p:cNvPr id="2" name="Title 1"/>
          <p:cNvSpPr>
            <a:spLocks noGrp="1"/>
          </p:cNvSpPr>
          <p:nvPr>
            <p:ph type="ctrTitle"/>
          </p:nvPr>
        </p:nvSpPr>
        <p:spPr>
          <a:xfrm>
            <a:off x="228600" y="3874008"/>
            <a:ext cx="8686800" cy="731520"/>
          </a:xfrm>
        </p:spPr>
        <p:txBody>
          <a:bodyPr>
            <a:noAutofit/>
          </a:bodyPr>
          <a:lstStyle/>
          <a:p>
            <a:pPr algn="ctr">
              <a:lnSpc>
                <a:spcPts val="6000"/>
              </a:lnSpc>
            </a:pPr>
            <a:r>
              <a:rPr lang="en-CA" sz="5000" dirty="0"/>
              <a:t/>
            </a:r>
            <a:br>
              <a:rPr lang="en-CA" sz="5000" dirty="0"/>
            </a:br>
            <a:r>
              <a:rPr lang="en-CA" sz="5000" dirty="0"/>
              <a:t>Core Competencies:</a:t>
            </a:r>
            <a:br>
              <a:rPr lang="en-CA" sz="5000" dirty="0"/>
            </a:br>
            <a:r>
              <a:rPr lang="en-CA" sz="4000" dirty="0"/>
              <a:t>Summative Self-Assessment</a:t>
            </a:r>
            <a:r>
              <a:rPr lang="en-CA" sz="5000" dirty="0"/>
              <a:t/>
            </a:r>
            <a:br>
              <a:rPr lang="en-CA" sz="5000" dirty="0"/>
            </a:br>
            <a:r>
              <a:rPr lang="en-CA" sz="4000" dirty="0"/>
              <a:t/>
            </a:r>
            <a:br>
              <a:rPr lang="en-CA" sz="4000" dirty="0"/>
            </a:br>
            <a:endParaRPr lang="en-CA" sz="5000" dirty="0"/>
          </a:p>
        </p:txBody>
      </p:sp>
      <p:sp>
        <p:nvSpPr>
          <p:cNvPr id="5" name="Subtitle 2"/>
          <p:cNvSpPr>
            <a:spLocks noGrp="1"/>
          </p:cNvSpPr>
          <p:nvPr>
            <p:ph type="subTitle" idx="1"/>
          </p:nvPr>
        </p:nvSpPr>
        <p:spPr>
          <a:xfrm>
            <a:off x="228600" y="4801900"/>
            <a:ext cx="8686800" cy="654200"/>
          </a:xfrm>
        </p:spPr>
        <p:txBody>
          <a:bodyPr rtlCol="0">
            <a:normAutofit/>
          </a:bodyPr>
          <a:lstStyle/>
          <a:p>
            <a:pPr algn="ctr" eaLnBrk="1" fontAlgn="auto" hangingPunct="1">
              <a:spcAft>
                <a:spcPts val="0"/>
              </a:spcAft>
              <a:defRPr/>
            </a:pPr>
            <a:r>
              <a:rPr lang="en-CA" dirty="0"/>
              <a:t>Upload process 2019 </a:t>
            </a:r>
          </a:p>
        </p:txBody>
      </p:sp>
    </p:spTree>
    <p:extLst>
      <p:ext uri="{BB962C8B-B14F-4D97-AF65-F5344CB8AC3E}">
        <p14:creationId xmlns:p14="http://schemas.microsoft.com/office/powerpoint/2010/main" val="3770811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136"/>
            <a:ext cx="9144000" cy="4779264"/>
          </a:xfrm>
          <a:prstGeom prst="rect">
            <a:avLst/>
          </a:prstGeom>
        </p:spPr>
      </p:pic>
      <p:sp>
        <p:nvSpPr>
          <p:cNvPr id="2" name="Title 1"/>
          <p:cNvSpPr>
            <a:spLocks noGrp="1"/>
          </p:cNvSpPr>
          <p:nvPr>
            <p:ph type="ctrTitle"/>
          </p:nvPr>
        </p:nvSpPr>
        <p:spPr>
          <a:xfrm>
            <a:off x="228600" y="3903546"/>
            <a:ext cx="8686800" cy="731520"/>
          </a:xfrm>
        </p:spPr>
        <p:txBody>
          <a:bodyPr>
            <a:noAutofit/>
          </a:bodyPr>
          <a:lstStyle/>
          <a:p>
            <a:pPr algn="ctr">
              <a:lnSpc>
                <a:spcPts val="6000"/>
              </a:lnSpc>
            </a:pPr>
            <a:r>
              <a:rPr lang="en-CA" sz="5000" dirty="0"/>
              <a:t/>
            </a:r>
            <a:br>
              <a:rPr lang="en-CA" sz="5000" dirty="0"/>
            </a:br>
            <a:r>
              <a:rPr lang="en-CA" sz="5000" dirty="0"/>
              <a:t>Adding “Assignments”</a:t>
            </a:r>
            <a:br>
              <a:rPr lang="en-CA" sz="5000" dirty="0"/>
            </a:br>
            <a:r>
              <a:rPr lang="en-CA" sz="2800" dirty="0"/>
              <a:t>How to Upload 2019 SACC Template</a:t>
            </a:r>
            <a:r>
              <a:rPr lang="en-CA" sz="5000" dirty="0"/>
              <a:t/>
            </a:r>
            <a:br>
              <a:rPr lang="en-CA" sz="5000" dirty="0"/>
            </a:br>
            <a:r>
              <a:rPr lang="en-CA" sz="4000" dirty="0"/>
              <a:t/>
            </a:r>
            <a:br>
              <a:rPr lang="en-CA" sz="4000" dirty="0"/>
            </a:br>
            <a:endParaRPr lang="en-CA" sz="5000" dirty="0"/>
          </a:p>
        </p:txBody>
      </p:sp>
      <p:sp>
        <p:nvSpPr>
          <p:cNvPr id="5" name="Subtitle 2"/>
          <p:cNvSpPr>
            <a:spLocks noGrp="1"/>
          </p:cNvSpPr>
          <p:nvPr>
            <p:ph type="subTitle" idx="1"/>
          </p:nvPr>
        </p:nvSpPr>
        <p:spPr>
          <a:xfrm>
            <a:off x="457200" y="4891281"/>
            <a:ext cx="8686800" cy="654200"/>
          </a:xfrm>
        </p:spPr>
        <p:txBody>
          <a:bodyPr rtlCol="0">
            <a:normAutofit/>
          </a:bodyPr>
          <a:lstStyle/>
          <a:p>
            <a:pPr algn="ctr" eaLnBrk="1" fontAlgn="auto" hangingPunct="1">
              <a:spcAft>
                <a:spcPts val="0"/>
              </a:spcAft>
              <a:defRPr/>
            </a:pPr>
            <a:endParaRPr lang="en-CA" dirty="0"/>
          </a:p>
        </p:txBody>
      </p:sp>
    </p:spTree>
    <p:extLst>
      <p:ext uri="{BB962C8B-B14F-4D97-AF65-F5344CB8AC3E}">
        <p14:creationId xmlns:p14="http://schemas.microsoft.com/office/powerpoint/2010/main" val="651460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817041" y="2110020"/>
            <a:ext cx="2929393" cy="4055165"/>
          </a:xfrm>
        </p:spPr>
        <p:txBody>
          <a:bodyPr/>
          <a:lstStyle/>
          <a:p>
            <a:r>
              <a:rPr lang="en-US" sz="2400" dirty="0"/>
              <a:t>On the Assignments page</a:t>
            </a:r>
          </a:p>
          <a:p>
            <a:endParaRPr lang="en-US" sz="2400" dirty="0"/>
          </a:p>
          <a:p>
            <a:r>
              <a:rPr lang="en-US" sz="2400" dirty="0"/>
              <a:t>click on “</a:t>
            </a:r>
            <a:r>
              <a:rPr lang="en-US" sz="2400" b="1" dirty="0"/>
              <a:t>I know what I’m doing, let’s begin”</a:t>
            </a:r>
            <a:r>
              <a:rPr lang="en-US" sz="2400" dirty="0"/>
              <a:t> in the blue text, to start. </a:t>
            </a:r>
          </a:p>
          <a:p>
            <a:endParaRPr lang="en-US" dirty="0"/>
          </a:p>
        </p:txBody>
      </p:sp>
      <p:sp>
        <p:nvSpPr>
          <p:cNvPr id="4" name="Title 3"/>
          <p:cNvSpPr>
            <a:spLocks noGrp="1"/>
          </p:cNvSpPr>
          <p:nvPr>
            <p:ph type="title"/>
          </p:nvPr>
        </p:nvSpPr>
        <p:spPr/>
        <p:txBody>
          <a:bodyPr>
            <a:normAutofit/>
          </a:bodyPr>
          <a:lstStyle/>
          <a:p>
            <a:r>
              <a:rPr lang="en-US" sz="3600" dirty="0"/>
              <a:t>Click on “Assignments” top tab</a:t>
            </a:r>
          </a:p>
        </p:txBody>
      </p:sp>
      <p:pic>
        <p:nvPicPr>
          <p:cNvPr id="7" name="Picture 6"/>
          <p:cNvPicPr/>
          <p:nvPr/>
        </p:nvPicPr>
        <p:blipFill rotWithShape="1">
          <a:blip r:embed="rId3"/>
          <a:srcRect b="11851"/>
          <a:stretch/>
        </p:blipFill>
        <p:spPr bwMode="auto">
          <a:xfrm>
            <a:off x="228600" y="1732333"/>
            <a:ext cx="5198165" cy="3406198"/>
          </a:xfrm>
          <a:prstGeom prst="rect">
            <a:avLst/>
          </a:prstGeom>
          <a:ln>
            <a:noFill/>
          </a:ln>
          <a:extLst>
            <a:ext uri="{53640926-AAD7-44D8-BBD7-CCE9431645EC}">
              <a14:shadowObscured xmlns:a14="http://schemas.microsoft.com/office/drawing/2010/main"/>
            </a:ext>
          </a:extLst>
        </p:spPr>
      </p:pic>
      <p:pic>
        <p:nvPicPr>
          <p:cNvPr id="8" name="Picture 7"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7997919">
            <a:off x="2126661" y="2412075"/>
            <a:ext cx="417830" cy="491490"/>
          </a:xfrm>
          <a:prstGeom prst="rect">
            <a:avLst/>
          </a:prstGeom>
          <a:noFill/>
        </p:spPr>
      </p:pic>
      <p:pic>
        <p:nvPicPr>
          <p:cNvPr id="9" name="Picture 8"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7383514">
            <a:off x="3952857" y="4418655"/>
            <a:ext cx="1188904" cy="1615418"/>
          </a:xfrm>
          <a:prstGeom prst="rect">
            <a:avLst/>
          </a:prstGeom>
          <a:noFill/>
        </p:spPr>
      </p:pic>
    </p:spTree>
    <p:extLst>
      <p:ext uri="{BB962C8B-B14F-4D97-AF65-F5344CB8AC3E}">
        <p14:creationId xmlns:p14="http://schemas.microsoft.com/office/powerpoint/2010/main" val="1707600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Assignment</a:t>
            </a:r>
          </a:p>
        </p:txBody>
      </p:sp>
      <p:pic>
        <p:nvPicPr>
          <p:cNvPr id="11" name="Picture 10"/>
          <p:cNvPicPr/>
          <p:nvPr/>
        </p:nvPicPr>
        <p:blipFill>
          <a:blip r:embed="rId3"/>
          <a:stretch>
            <a:fillRect/>
          </a:stretch>
        </p:blipFill>
        <p:spPr>
          <a:xfrm>
            <a:off x="541453" y="2071752"/>
            <a:ext cx="5978618" cy="3692944"/>
          </a:xfrm>
          <a:prstGeom prst="rect">
            <a:avLst/>
          </a:prstGeom>
        </p:spPr>
      </p:pic>
      <p:pic>
        <p:nvPicPr>
          <p:cNvPr id="12" name="Picture 11"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7450533">
            <a:off x="1829205" y="2679683"/>
            <a:ext cx="417830" cy="491490"/>
          </a:xfrm>
          <a:prstGeom prst="rect">
            <a:avLst/>
          </a:prstGeom>
          <a:noFill/>
        </p:spPr>
      </p:pic>
      <p:pic>
        <p:nvPicPr>
          <p:cNvPr id="13" name="Picture 12"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6431491">
            <a:off x="3228348" y="3117153"/>
            <a:ext cx="417830" cy="491490"/>
          </a:xfrm>
          <a:prstGeom prst="rect">
            <a:avLst/>
          </a:prstGeom>
          <a:noFill/>
        </p:spPr>
      </p:pic>
      <p:pic>
        <p:nvPicPr>
          <p:cNvPr id="14" name="Picture 13"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61418" y="4351043"/>
            <a:ext cx="417830" cy="491490"/>
          </a:xfrm>
          <a:prstGeom prst="rect">
            <a:avLst/>
          </a:prstGeom>
          <a:noFill/>
        </p:spPr>
      </p:pic>
      <p:sp>
        <p:nvSpPr>
          <p:cNvPr id="15" name="TextBox 14"/>
          <p:cNvSpPr txBox="1"/>
          <p:nvPr/>
        </p:nvSpPr>
        <p:spPr>
          <a:xfrm>
            <a:off x="6686018" y="2071752"/>
            <a:ext cx="2279078" cy="3139321"/>
          </a:xfrm>
          <a:prstGeom prst="rect">
            <a:avLst/>
          </a:prstGeom>
          <a:noFill/>
        </p:spPr>
        <p:txBody>
          <a:bodyPr wrap="square" rtlCol="0">
            <a:spAutoFit/>
          </a:bodyPr>
          <a:lstStyle/>
          <a:p>
            <a:pPr marL="285750" indent="-285750">
              <a:buFontTx/>
              <a:buChar char="-"/>
            </a:pPr>
            <a:r>
              <a:rPr lang="en-CA" dirty="0"/>
              <a:t>Enter an assignment name</a:t>
            </a:r>
          </a:p>
          <a:p>
            <a:pPr marL="285750" indent="-285750">
              <a:buFontTx/>
              <a:buChar char="-"/>
            </a:pPr>
            <a:endParaRPr lang="en-CA" dirty="0"/>
          </a:p>
          <a:p>
            <a:pPr marL="285750" indent="-285750">
              <a:buFontTx/>
              <a:buChar char="-"/>
            </a:pPr>
            <a:r>
              <a:rPr lang="en-CA" dirty="0"/>
              <a:t>Set the due date</a:t>
            </a:r>
          </a:p>
          <a:p>
            <a:pPr marL="285750" indent="-285750">
              <a:buFontTx/>
              <a:buChar char="-"/>
            </a:pPr>
            <a:endParaRPr lang="en-CA" dirty="0"/>
          </a:p>
          <a:p>
            <a:pPr marL="285750" indent="-285750">
              <a:buFontTx/>
              <a:buChar char="-"/>
            </a:pPr>
            <a:r>
              <a:rPr lang="en-CA" dirty="0"/>
              <a:t>Enter description &amp; instructions</a:t>
            </a:r>
          </a:p>
          <a:p>
            <a:pPr marL="285750" indent="-285750">
              <a:buFontTx/>
              <a:buChar char="-"/>
            </a:pPr>
            <a:endParaRPr lang="en-CA" dirty="0"/>
          </a:p>
          <a:p>
            <a:pPr marL="285750" indent="-285750">
              <a:buFontTx/>
              <a:buChar char="-"/>
            </a:pPr>
            <a:r>
              <a:rPr lang="en-CA" dirty="0"/>
              <a:t>Insert Assessment template</a:t>
            </a:r>
          </a:p>
        </p:txBody>
      </p:sp>
      <p:pic>
        <p:nvPicPr>
          <p:cNvPr id="16" name="Picture 15"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79248" y="3799580"/>
            <a:ext cx="417830" cy="491490"/>
          </a:xfrm>
          <a:prstGeom prst="rect">
            <a:avLst/>
          </a:prstGeom>
          <a:noFill/>
        </p:spPr>
      </p:pic>
    </p:spTree>
    <p:extLst>
      <p:ext uri="{BB962C8B-B14F-4D97-AF65-F5344CB8AC3E}">
        <p14:creationId xmlns:p14="http://schemas.microsoft.com/office/powerpoint/2010/main" val="1912785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Copy Assignment to Students</a:t>
            </a:r>
          </a:p>
        </p:txBody>
      </p:sp>
      <p:sp>
        <p:nvSpPr>
          <p:cNvPr id="5" name="TextBox 4"/>
          <p:cNvSpPr txBox="1"/>
          <p:nvPr/>
        </p:nvSpPr>
        <p:spPr>
          <a:xfrm>
            <a:off x="7109767" y="1965600"/>
            <a:ext cx="1845389" cy="2585323"/>
          </a:xfrm>
          <a:prstGeom prst="rect">
            <a:avLst/>
          </a:prstGeom>
          <a:noFill/>
        </p:spPr>
        <p:txBody>
          <a:bodyPr wrap="square" rtlCol="0">
            <a:spAutoFit/>
          </a:bodyPr>
          <a:lstStyle/>
          <a:p>
            <a:r>
              <a:rPr lang="en-US" dirty="0"/>
              <a:t>Click </a:t>
            </a:r>
            <a:r>
              <a:rPr lang="en-US" i="1" dirty="0"/>
              <a:t>Not Copied</a:t>
            </a:r>
            <a:r>
              <a:rPr lang="en-US" dirty="0"/>
              <a:t> to copy the assignment to all </a:t>
            </a:r>
          </a:p>
          <a:p>
            <a:r>
              <a:rPr lang="en-US" dirty="0"/>
              <a:t>students.</a:t>
            </a:r>
          </a:p>
          <a:p>
            <a:endParaRPr lang="en-US" dirty="0"/>
          </a:p>
          <a:p>
            <a:endParaRPr lang="en-US" dirty="0"/>
          </a:p>
          <a:p>
            <a:r>
              <a:rPr lang="en-US" dirty="0"/>
              <a:t>Click </a:t>
            </a:r>
            <a:r>
              <a:rPr lang="en-US" i="1" dirty="0"/>
              <a:t>Add Assignment</a:t>
            </a:r>
          </a:p>
        </p:txBody>
      </p:sp>
      <p:pic>
        <p:nvPicPr>
          <p:cNvPr id="6" name="Picture 5"/>
          <p:cNvPicPr/>
          <p:nvPr/>
        </p:nvPicPr>
        <p:blipFill>
          <a:blip r:embed="rId2"/>
          <a:stretch>
            <a:fillRect/>
          </a:stretch>
        </p:blipFill>
        <p:spPr>
          <a:xfrm>
            <a:off x="371459" y="1973561"/>
            <a:ext cx="6525099" cy="3314621"/>
          </a:xfrm>
          <a:prstGeom prst="rect">
            <a:avLst/>
          </a:prstGeom>
        </p:spPr>
      </p:pic>
      <p:pic>
        <p:nvPicPr>
          <p:cNvPr id="7" name="Picture 6" descr="white best"/>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497822" y="4273925"/>
            <a:ext cx="417830" cy="491490"/>
          </a:xfrm>
          <a:prstGeom prst="rect">
            <a:avLst/>
          </a:prstGeom>
          <a:noFill/>
        </p:spPr>
      </p:pic>
      <p:pic>
        <p:nvPicPr>
          <p:cNvPr id="8" name="Picture 7" descr="white best"/>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079991" y="5042437"/>
            <a:ext cx="417830" cy="491490"/>
          </a:xfrm>
          <a:prstGeom prst="rect">
            <a:avLst/>
          </a:prstGeom>
          <a:noFill/>
        </p:spPr>
      </p:pic>
    </p:spTree>
    <p:extLst>
      <p:ext uri="{BB962C8B-B14F-4D97-AF65-F5344CB8AC3E}">
        <p14:creationId xmlns:p14="http://schemas.microsoft.com/office/powerpoint/2010/main" val="992269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748325" y="1629874"/>
            <a:ext cx="2008049" cy="4721230"/>
          </a:xfrm>
        </p:spPr>
        <p:txBody>
          <a:bodyPr/>
          <a:lstStyle/>
          <a:p>
            <a:pPr marL="285750" indent="-285750">
              <a:buFontTx/>
              <a:buChar char="-"/>
            </a:pPr>
            <a:r>
              <a:rPr lang="en-US" sz="1800" dirty="0"/>
              <a:t>Click Assignment title to view.</a:t>
            </a:r>
          </a:p>
          <a:p>
            <a:pPr marL="285750" indent="-285750">
              <a:buFontTx/>
              <a:buChar char="-"/>
            </a:pPr>
            <a:r>
              <a:rPr lang="en-US" sz="1800" dirty="0"/>
              <a:t>Click student’s name to expand.</a:t>
            </a:r>
          </a:p>
          <a:p>
            <a:pPr marL="285750" indent="-285750">
              <a:buFontTx/>
              <a:buChar char="-"/>
            </a:pPr>
            <a:r>
              <a:rPr lang="en-US" sz="1800" dirty="0"/>
              <a:t>Click attachment title to view or edit.</a:t>
            </a:r>
          </a:p>
          <a:p>
            <a:pPr marL="285750" indent="-285750">
              <a:buFontTx/>
              <a:buChar char="-"/>
            </a:pPr>
            <a:r>
              <a:rPr lang="en-US" sz="1800" dirty="0"/>
              <a:t>Enter a comment in the comment box.</a:t>
            </a:r>
          </a:p>
          <a:p>
            <a:pPr marL="285750" indent="-285750">
              <a:buFontTx/>
              <a:buChar char="-"/>
            </a:pPr>
            <a:r>
              <a:rPr lang="en-US" sz="1800" dirty="0"/>
              <a:t>Click </a:t>
            </a:r>
            <a:r>
              <a:rPr lang="en-US" sz="1800" i="1" dirty="0"/>
              <a:t>Copy to Portfolio</a:t>
            </a:r>
            <a:r>
              <a:rPr lang="en-US" sz="1800" dirty="0"/>
              <a:t>.</a:t>
            </a:r>
            <a:endParaRPr lang="en-US" sz="2400" dirty="0"/>
          </a:p>
          <a:p>
            <a:r>
              <a:rPr lang="en-US" b="1" dirty="0"/>
              <a:t> </a:t>
            </a:r>
            <a:endParaRPr lang="en-US" dirty="0"/>
          </a:p>
          <a:p>
            <a:endParaRPr lang="en-US" dirty="0"/>
          </a:p>
        </p:txBody>
      </p:sp>
      <p:sp>
        <p:nvSpPr>
          <p:cNvPr id="4" name="Title 3"/>
          <p:cNvSpPr>
            <a:spLocks noGrp="1"/>
          </p:cNvSpPr>
          <p:nvPr>
            <p:ph type="title"/>
          </p:nvPr>
        </p:nvSpPr>
        <p:spPr/>
        <p:txBody>
          <a:bodyPr>
            <a:normAutofit fontScale="90000"/>
          </a:bodyPr>
          <a:lstStyle/>
          <a:p>
            <a:r>
              <a:rPr lang="en-US" dirty="0"/>
              <a:t>Viewing Student Submissions</a:t>
            </a:r>
          </a:p>
        </p:txBody>
      </p:sp>
      <p:pic>
        <p:nvPicPr>
          <p:cNvPr id="6" name="Picture 5"/>
          <p:cNvPicPr/>
          <p:nvPr/>
        </p:nvPicPr>
        <p:blipFill>
          <a:blip r:embed="rId2"/>
          <a:stretch>
            <a:fillRect/>
          </a:stretch>
        </p:blipFill>
        <p:spPr>
          <a:xfrm>
            <a:off x="582095" y="2186466"/>
            <a:ext cx="5379277" cy="986392"/>
          </a:xfrm>
          <a:prstGeom prst="rect">
            <a:avLst/>
          </a:prstGeom>
        </p:spPr>
      </p:pic>
      <p:pic>
        <p:nvPicPr>
          <p:cNvPr id="7" name="Picture 6"/>
          <p:cNvPicPr/>
          <p:nvPr/>
        </p:nvPicPr>
        <p:blipFill rotWithShape="1">
          <a:blip r:embed="rId3"/>
          <a:srcRect l="7961" r="7486" b="8113"/>
          <a:stretch/>
        </p:blipFill>
        <p:spPr bwMode="auto">
          <a:xfrm>
            <a:off x="582096" y="3507127"/>
            <a:ext cx="6041100" cy="414878"/>
          </a:xfrm>
          <a:prstGeom prst="rect">
            <a:avLst/>
          </a:prstGeom>
          <a:ln>
            <a:noFill/>
          </a:ln>
          <a:extLst>
            <a:ext uri="{53640926-AAD7-44D8-BBD7-CCE9431645EC}">
              <a14:shadowObscured xmlns:a14="http://schemas.microsoft.com/office/drawing/2010/main"/>
            </a:ext>
          </a:extLst>
        </p:spPr>
      </p:pic>
      <p:pic>
        <p:nvPicPr>
          <p:cNvPr id="8" name="Picture 7"/>
          <p:cNvPicPr/>
          <p:nvPr/>
        </p:nvPicPr>
        <p:blipFill>
          <a:blip r:embed="rId4"/>
          <a:stretch>
            <a:fillRect/>
          </a:stretch>
        </p:blipFill>
        <p:spPr>
          <a:xfrm>
            <a:off x="582095" y="3922005"/>
            <a:ext cx="6030884" cy="1344058"/>
          </a:xfrm>
          <a:prstGeom prst="rect">
            <a:avLst/>
          </a:prstGeom>
        </p:spPr>
      </p:pic>
      <p:pic>
        <p:nvPicPr>
          <p:cNvPr id="9" name="Picture 8"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6882424">
            <a:off x="1895307" y="2801740"/>
            <a:ext cx="417830" cy="491490"/>
          </a:xfrm>
          <a:prstGeom prst="rect">
            <a:avLst/>
          </a:prstGeom>
          <a:noFill/>
        </p:spPr>
      </p:pic>
      <p:pic>
        <p:nvPicPr>
          <p:cNvPr id="10" name="Picture 9"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7157208">
            <a:off x="1476666" y="3965185"/>
            <a:ext cx="417830" cy="491490"/>
          </a:xfrm>
          <a:prstGeom prst="rect">
            <a:avLst/>
          </a:prstGeom>
          <a:noFill/>
        </p:spPr>
      </p:pic>
      <p:pic>
        <p:nvPicPr>
          <p:cNvPr id="11" name="Picture 10"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7420411">
            <a:off x="4980028" y="4425407"/>
            <a:ext cx="417830" cy="491490"/>
          </a:xfrm>
          <a:prstGeom prst="rect">
            <a:avLst/>
          </a:prstGeom>
          <a:noFill/>
        </p:spPr>
      </p:pic>
      <p:pic>
        <p:nvPicPr>
          <p:cNvPr id="12" name="Picture 11"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7438661">
            <a:off x="4087088" y="5046108"/>
            <a:ext cx="417830" cy="491490"/>
          </a:xfrm>
          <a:prstGeom prst="rect">
            <a:avLst/>
          </a:prstGeom>
          <a:noFill/>
        </p:spPr>
      </p:pic>
    </p:spTree>
    <p:extLst>
      <p:ext uri="{BB962C8B-B14F-4D97-AF65-F5344CB8AC3E}">
        <p14:creationId xmlns:p14="http://schemas.microsoft.com/office/powerpoint/2010/main" val="1338345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243051" y="1936940"/>
            <a:ext cx="2761801" cy="4294095"/>
          </a:xfrm>
        </p:spPr>
        <p:txBody>
          <a:bodyPr/>
          <a:lstStyle/>
          <a:p>
            <a:r>
              <a:rPr lang="en-US" sz="1800" dirty="0"/>
              <a:t>To see the class list showing students’ submission status, click on the </a:t>
            </a:r>
            <a:r>
              <a:rPr lang="en-US" sz="1800" b="1" dirty="0"/>
              <a:t>Summary</a:t>
            </a:r>
            <a:r>
              <a:rPr lang="en-US" sz="1800" dirty="0"/>
              <a:t> button on the </a:t>
            </a:r>
            <a:r>
              <a:rPr lang="en-US" sz="1800" b="1" dirty="0"/>
              <a:t>Assignments</a:t>
            </a:r>
            <a:r>
              <a:rPr lang="en-US" sz="1800" dirty="0"/>
              <a:t> Page. </a:t>
            </a:r>
          </a:p>
          <a:p>
            <a:endParaRPr lang="en-US" sz="1800" dirty="0"/>
          </a:p>
          <a:p>
            <a:r>
              <a:rPr lang="en-US" sz="1800" dirty="0"/>
              <a:t>This list may be exported to an Excel spreadsheet by clicking </a:t>
            </a:r>
            <a:r>
              <a:rPr lang="en-US" sz="1800" b="1" dirty="0"/>
              <a:t>Export</a:t>
            </a:r>
            <a:r>
              <a:rPr lang="en-US" sz="1800" dirty="0"/>
              <a:t> when the Summary is open</a:t>
            </a:r>
            <a:r>
              <a:rPr lang="en-US" sz="1800" b="1" dirty="0"/>
              <a:t>.</a:t>
            </a:r>
            <a:endParaRPr lang="en-US" sz="1800" dirty="0"/>
          </a:p>
          <a:p>
            <a:endParaRPr lang="en-US" dirty="0"/>
          </a:p>
        </p:txBody>
      </p:sp>
      <p:sp>
        <p:nvSpPr>
          <p:cNvPr id="4" name="Title 3"/>
          <p:cNvSpPr>
            <a:spLocks noGrp="1"/>
          </p:cNvSpPr>
          <p:nvPr>
            <p:ph type="title"/>
          </p:nvPr>
        </p:nvSpPr>
        <p:spPr/>
        <p:txBody>
          <a:bodyPr/>
          <a:lstStyle/>
          <a:p>
            <a:r>
              <a:rPr lang="en-US" dirty="0"/>
              <a:t>Viewing Submission Status</a:t>
            </a:r>
          </a:p>
        </p:txBody>
      </p:sp>
      <p:pic>
        <p:nvPicPr>
          <p:cNvPr id="13" name="Picture 12"/>
          <p:cNvPicPr/>
          <p:nvPr/>
        </p:nvPicPr>
        <p:blipFill>
          <a:blip r:embed="rId3"/>
          <a:stretch>
            <a:fillRect/>
          </a:stretch>
        </p:blipFill>
        <p:spPr>
          <a:xfrm>
            <a:off x="725804" y="1878103"/>
            <a:ext cx="5115725" cy="2065935"/>
          </a:xfrm>
          <a:prstGeom prst="rect">
            <a:avLst/>
          </a:prstGeom>
          <a:ln>
            <a:solidFill>
              <a:schemeClr val="bg1">
                <a:lumMod val="75000"/>
              </a:schemeClr>
            </a:solidFill>
          </a:ln>
        </p:spPr>
      </p:pic>
      <p:pic>
        <p:nvPicPr>
          <p:cNvPr id="14" name="Picture 13"/>
          <p:cNvPicPr/>
          <p:nvPr/>
        </p:nvPicPr>
        <p:blipFill>
          <a:blip r:embed="rId4"/>
          <a:stretch>
            <a:fillRect/>
          </a:stretch>
        </p:blipFill>
        <p:spPr>
          <a:xfrm>
            <a:off x="725805" y="4388741"/>
            <a:ext cx="3857212" cy="1956064"/>
          </a:xfrm>
          <a:prstGeom prst="rect">
            <a:avLst/>
          </a:prstGeom>
        </p:spPr>
      </p:pic>
      <p:pic>
        <p:nvPicPr>
          <p:cNvPr id="15" name="Picture 14"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7298930">
            <a:off x="2556319" y="1997986"/>
            <a:ext cx="417830" cy="491490"/>
          </a:xfrm>
          <a:prstGeom prst="rect">
            <a:avLst/>
          </a:prstGeom>
          <a:noFill/>
        </p:spPr>
      </p:pic>
      <p:pic>
        <p:nvPicPr>
          <p:cNvPr id="16" name="Picture 15"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6777069">
            <a:off x="3680039" y="2953529"/>
            <a:ext cx="417830" cy="491490"/>
          </a:xfrm>
          <a:prstGeom prst="rect">
            <a:avLst/>
          </a:prstGeom>
          <a:noFill/>
        </p:spPr>
      </p:pic>
      <p:pic>
        <p:nvPicPr>
          <p:cNvPr id="17" name="Picture 16" descr="white best"/>
          <p:cNvPicPr/>
          <p:nvPr/>
        </p:nvPicPr>
        <p:blipFill>
          <a:blip r:embed="rId5">
            <a:extLst>
              <a:ext uri="{28A0092B-C50C-407E-A947-70E740481C1C}">
                <a14:useLocalDpi xmlns:a14="http://schemas.microsoft.com/office/drawing/2010/main" val="0"/>
              </a:ext>
            </a:extLst>
          </a:blip>
          <a:srcRect/>
          <a:stretch>
            <a:fillRect/>
          </a:stretch>
        </p:blipFill>
        <p:spPr bwMode="auto">
          <a:xfrm rot="6646981">
            <a:off x="4174256" y="4448740"/>
            <a:ext cx="417830" cy="491490"/>
          </a:xfrm>
          <a:prstGeom prst="rect">
            <a:avLst/>
          </a:prstGeom>
          <a:noFill/>
        </p:spPr>
      </p:pic>
    </p:spTree>
    <p:extLst>
      <p:ext uri="{BB962C8B-B14F-4D97-AF65-F5344CB8AC3E}">
        <p14:creationId xmlns:p14="http://schemas.microsoft.com/office/powerpoint/2010/main" val="799353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7129"/>
            <a:ext cx="9144000" cy="5405718"/>
          </a:xfrm>
          <a:prstGeom prst="rect">
            <a:avLst/>
          </a:prstGeom>
        </p:spPr>
      </p:pic>
      <p:sp>
        <p:nvSpPr>
          <p:cNvPr id="2" name="Title 1"/>
          <p:cNvSpPr>
            <a:spLocks noGrp="1"/>
          </p:cNvSpPr>
          <p:nvPr>
            <p:ph type="ctrTitle"/>
          </p:nvPr>
        </p:nvSpPr>
        <p:spPr>
          <a:xfrm>
            <a:off x="228600" y="3661502"/>
            <a:ext cx="8686800" cy="731520"/>
          </a:xfrm>
        </p:spPr>
        <p:txBody>
          <a:bodyPr>
            <a:noAutofit/>
          </a:bodyPr>
          <a:lstStyle/>
          <a:p>
            <a:pPr algn="ctr">
              <a:lnSpc>
                <a:spcPts val="6000"/>
              </a:lnSpc>
            </a:pPr>
            <a:r>
              <a:rPr lang="en-CA" sz="5000" dirty="0"/>
              <a:t/>
            </a:r>
            <a:br>
              <a:rPr lang="en-CA" sz="5000" dirty="0"/>
            </a:br>
            <a:r>
              <a:rPr lang="en-CA" sz="5000" dirty="0"/>
              <a:t>Students Complete and Submit</a:t>
            </a:r>
            <a:br>
              <a:rPr lang="en-CA" sz="5000" dirty="0"/>
            </a:br>
            <a:r>
              <a:rPr lang="en-CA" sz="5000" dirty="0"/>
              <a:t>Self-Assessment </a:t>
            </a:r>
            <a:br>
              <a:rPr lang="en-CA" sz="5000" dirty="0"/>
            </a:br>
            <a:r>
              <a:rPr lang="en-CA" sz="4000" dirty="0"/>
              <a:t/>
            </a:r>
            <a:br>
              <a:rPr lang="en-CA" sz="4000" dirty="0"/>
            </a:br>
            <a:endParaRPr lang="en-CA" sz="5000" dirty="0"/>
          </a:p>
        </p:txBody>
      </p:sp>
      <p:sp>
        <p:nvSpPr>
          <p:cNvPr id="5" name="Subtitle 2"/>
          <p:cNvSpPr>
            <a:spLocks noGrp="1"/>
          </p:cNvSpPr>
          <p:nvPr>
            <p:ph type="subTitle" idx="1"/>
          </p:nvPr>
        </p:nvSpPr>
        <p:spPr>
          <a:xfrm>
            <a:off x="228600" y="4951584"/>
            <a:ext cx="8686800" cy="654200"/>
          </a:xfrm>
        </p:spPr>
        <p:txBody>
          <a:bodyPr rtlCol="0">
            <a:normAutofit/>
          </a:bodyPr>
          <a:lstStyle/>
          <a:p>
            <a:pPr algn="ctr" eaLnBrk="1" fontAlgn="auto" hangingPunct="1">
              <a:spcAft>
                <a:spcPts val="0"/>
              </a:spcAft>
              <a:defRPr/>
            </a:pPr>
            <a:r>
              <a:rPr lang="en-CA" dirty="0"/>
              <a:t>Grades 4-7</a:t>
            </a:r>
          </a:p>
        </p:txBody>
      </p:sp>
    </p:spTree>
    <p:extLst>
      <p:ext uri="{BB962C8B-B14F-4D97-AF65-F5344CB8AC3E}">
        <p14:creationId xmlns:p14="http://schemas.microsoft.com/office/powerpoint/2010/main" val="1620992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 to NVSD Website</a:t>
            </a:r>
          </a:p>
        </p:txBody>
      </p:sp>
      <p:pic>
        <p:nvPicPr>
          <p:cNvPr id="4" name="Content Placeholder 3" descr="C:\Users\17516\AppData\Local\Temp\SNAGHTML3efa6dcc.PNG"/>
          <p:cNvPicPr>
            <a:picLocks noGrp="1"/>
          </p:cNvPicPr>
          <p:nvPr>
            <p:ph idx="1"/>
          </p:nvPr>
        </p:nvPicPr>
        <p:blipFill rotWithShape="1">
          <a:blip r:embed="rId3">
            <a:extLst>
              <a:ext uri="{28A0092B-C50C-407E-A947-70E740481C1C}">
                <a14:useLocalDpi xmlns:a14="http://schemas.microsoft.com/office/drawing/2010/main" val="0"/>
              </a:ext>
            </a:extLst>
          </a:blip>
          <a:srcRect l="156" t="3648" r="-156" b="14131"/>
          <a:stretch/>
        </p:blipFill>
        <p:spPr bwMode="auto">
          <a:xfrm>
            <a:off x="228600" y="2205319"/>
            <a:ext cx="8713694" cy="2817306"/>
          </a:xfrm>
          <a:prstGeom prst="rect">
            <a:avLst/>
          </a:prstGeom>
          <a:noFill/>
          <a:ln w="28575" cap="flat" cmpd="sng" algn="ctr">
            <a:solidFill>
              <a:schemeClr val="bg1">
                <a:lumMod val="50000"/>
              </a:schemeClr>
            </a:solidFill>
            <a:prstDash val="solid"/>
            <a:round/>
            <a:headEnd type="none" w="med" len="med"/>
            <a:tailEnd type="none" w="med" len="med"/>
          </a:ln>
          <a:effectLst>
            <a:softEdge rad="127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97906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 into Portal</a:t>
            </a:r>
          </a:p>
        </p:txBody>
      </p:sp>
      <p:pic>
        <p:nvPicPr>
          <p:cNvPr id="4" name="Content Placeholder 3"/>
          <p:cNvPicPr>
            <a:picLocks noGrp="1"/>
          </p:cNvPicPr>
          <p:nvPr>
            <p:ph idx="1"/>
          </p:nvPr>
        </p:nvPicPr>
        <p:blipFill rotWithShape="1">
          <a:blip r:embed="rId3"/>
          <a:srcRect b="10766"/>
          <a:stretch/>
        </p:blipFill>
        <p:spPr bwMode="auto">
          <a:xfrm>
            <a:off x="349624" y="2232213"/>
            <a:ext cx="8565776" cy="3124108"/>
          </a:xfrm>
          <a:prstGeom prst="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3539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 into Portal</a:t>
            </a:r>
          </a:p>
        </p:txBody>
      </p:sp>
      <p:pic>
        <p:nvPicPr>
          <p:cNvPr id="4" name="Content Placeholder 3"/>
          <p:cNvPicPr>
            <a:picLocks noGrp="1"/>
          </p:cNvPicPr>
          <p:nvPr>
            <p:ph idx="1"/>
          </p:nvPr>
        </p:nvPicPr>
        <p:blipFill>
          <a:blip r:embed="rId3"/>
          <a:stretch>
            <a:fillRect/>
          </a:stretch>
        </p:blipFill>
        <p:spPr>
          <a:xfrm>
            <a:off x="509327" y="1828800"/>
            <a:ext cx="8164025" cy="4679576"/>
          </a:xfrm>
          <a:prstGeom prst="rect">
            <a:avLst/>
          </a:prstGeom>
          <a:ln>
            <a:solidFill>
              <a:schemeClr val="bg1">
                <a:lumMod val="50000"/>
              </a:schemeClr>
            </a:solidFill>
          </a:ln>
        </p:spPr>
      </p:pic>
    </p:spTree>
    <p:extLst>
      <p:ext uri="{BB962C8B-B14F-4D97-AF65-F5344CB8AC3E}">
        <p14:creationId xmlns:p14="http://schemas.microsoft.com/office/powerpoint/2010/main" val="191310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May </a:t>
            </a:r>
            <a:r>
              <a:rPr lang="mr-IN" dirty="0"/>
              <a:t>–</a:t>
            </a:r>
            <a:r>
              <a:rPr lang="en-US" dirty="0"/>
              <a:t> What does it look like?</a:t>
            </a:r>
          </a:p>
        </p:txBody>
      </p:sp>
      <p:sp>
        <p:nvSpPr>
          <p:cNvPr id="3" name="Content Placeholder 2"/>
          <p:cNvSpPr>
            <a:spLocks noGrp="1"/>
          </p:cNvSpPr>
          <p:nvPr>
            <p:ph idx="1"/>
          </p:nvPr>
        </p:nvSpPr>
        <p:spPr>
          <a:xfrm>
            <a:off x="69574" y="1800638"/>
            <a:ext cx="9213574" cy="5067301"/>
          </a:xfrm>
        </p:spPr>
        <p:txBody>
          <a:bodyPr>
            <a:normAutofit fontScale="85000" lnSpcReduction="10000"/>
          </a:bodyPr>
          <a:lstStyle/>
          <a:p>
            <a:r>
              <a:rPr lang="en-CA" sz="3200" dirty="0"/>
              <a:t>All </a:t>
            </a:r>
            <a:r>
              <a:rPr lang="en-CA" sz="3200" b="1" dirty="0">
                <a:solidFill>
                  <a:srgbClr val="FF0000"/>
                </a:solidFill>
              </a:rPr>
              <a:t>students K-11 </a:t>
            </a:r>
            <a:r>
              <a:rPr lang="en-CA" sz="3200" dirty="0"/>
              <a:t>complete </a:t>
            </a:r>
            <a:r>
              <a:rPr lang="en-CA" sz="3200" b="1" dirty="0">
                <a:solidFill>
                  <a:srgbClr val="FF0000"/>
                </a:solidFill>
              </a:rPr>
              <a:t>ONE</a:t>
            </a:r>
            <a:r>
              <a:rPr lang="en-CA" sz="3200" dirty="0"/>
              <a:t> Self-Assessment template </a:t>
            </a:r>
          </a:p>
          <a:p>
            <a:endParaRPr lang="en-CA" sz="3200" dirty="0"/>
          </a:p>
          <a:p>
            <a:pPr>
              <a:spcAft>
                <a:spcPts val="600"/>
              </a:spcAft>
            </a:pPr>
            <a:r>
              <a:rPr lang="en-CA" sz="3200" dirty="0"/>
              <a:t>Students reflect on </a:t>
            </a:r>
            <a:r>
              <a:rPr lang="en-CA" sz="3200" b="1" dirty="0">
                <a:solidFill>
                  <a:srgbClr val="FF0000"/>
                </a:solidFill>
              </a:rPr>
              <a:t>all THREE </a:t>
            </a:r>
            <a:r>
              <a:rPr lang="en-CA" sz="3200" dirty="0"/>
              <a:t>Core Competencies</a:t>
            </a:r>
          </a:p>
          <a:p>
            <a:pPr>
              <a:spcAft>
                <a:spcPts val="600"/>
              </a:spcAft>
            </a:pPr>
            <a:endParaRPr lang="en-CA" sz="3200" dirty="0"/>
          </a:p>
          <a:p>
            <a:pPr>
              <a:spcAft>
                <a:spcPts val="600"/>
              </a:spcAft>
            </a:pPr>
            <a:r>
              <a:rPr lang="en-CA" sz="3200" dirty="0"/>
              <a:t>Students </a:t>
            </a:r>
            <a:r>
              <a:rPr lang="en-CA" sz="3200" b="1" dirty="0">
                <a:solidFill>
                  <a:srgbClr val="FF0000"/>
                </a:solidFill>
              </a:rPr>
              <a:t>choose the subject(s) to use </a:t>
            </a:r>
            <a:r>
              <a:rPr lang="en-CA" sz="3200" dirty="0"/>
              <a:t>for</a:t>
            </a:r>
            <a:r>
              <a:rPr lang="en-CA" sz="3200" b="1" dirty="0"/>
              <a:t> </a:t>
            </a:r>
            <a:r>
              <a:rPr lang="en-CA" sz="3200" dirty="0"/>
              <a:t>Self-Assessment </a:t>
            </a:r>
          </a:p>
          <a:p>
            <a:pPr>
              <a:spcAft>
                <a:spcPts val="600"/>
              </a:spcAft>
            </a:pPr>
            <a:endParaRPr lang="en-CA" sz="3200" dirty="0"/>
          </a:p>
          <a:p>
            <a:pPr>
              <a:spcAft>
                <a:spcPts val="600"/>
              </a:spcAft>
            </a:pPr>
            <a:r>
              <a:rPr lang="en-CA" sz="3200" dirty="0"/>
              <a:t>Students </a:t>
            </a:r>
            <a:r>
              <a:rPr lang="en-CA" sz="3200" b="1" dirty="0">
                <a:solidFill>
                  <a:srgbClr val="FF0000"/>
                </a:solidFill>
              </a:rPr>
              <a:t>DO NOT have to reflect on </a:t>
            </a:r>
            <a:r>
              <a:rPr lang="en-CA" sz="3200" dirty="0"/>
              <a:t>all their subjects</a:t>
            </a:r>
          </a:p>
          <a:p>
            <a:pPr>
              <a:spcAft>
                <a:spcPts val="600"/>
              </a:spcAft>
            </a:pPr>
            <a:endParaRPr lang="en-CA" sz="3200" dirty="0"/>
          </a:p>
          <a:p>
            <a:pPr>
              <a:spcAft>
                <a:spcPts val="600"/>
              </a:spcAft>
            </a:pPr>
            <a:r>
              <a:rPr lang="en-CA" sz="3200" dirty="0"/>
              <a:t>Students </a:t>
            </a:r>
            <a:r>
              <a:rPr lang="en-CA" sz="3200" b="1" dirty="0">
                <a:solidFill>
                  <a:srgbClr val="FF0000"/>
                </a:solidFill>
              </a:rPr>
              <a:t>submit evidence </a:t>
            </a:r>
            <a:r>
              <a:rPr lang="en-CA" sz="3200" dirty="0"/>
              <a:t>to support their claims </a:t>
            </a:r>
          </a:p>
          <a:p>
            <a:endParaRPr lang="en-CA" sz="3200" dirty="0"/>
          </a:p>
          <a:p>
            <a:endParaRPr lang="en-US" dirty="0"/>
          </a:p>
        </p:txBody>
      </p:sp>
    </p:spTree>
    <p:extLst>
      <p:ext uri="{BB962C8B-B14F-4D97-AF65-F5344CB8AC3E}">
        <p14:creationId xmlns:p14="http://schemas.microsoft.com/office/powerpoint/2010/main" val="1947686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on SACC Class</a:t>
            </a:r>
          </a:p>
        </p:txBody>
      </p:sp>
      <p:pic>
        <p:nvPicPr>
          <p:cNvPr id="4" name="Content Placeholder 3"/>
          <p:cNvPicPr>
            <a:picLocks noGrp="1"/>
          </p:cNvPicPr>
          <p:nvPr>
            <p:ph idx="1"/>
          </p:nvPr>
        </p:nvPicPr>
        <p:blipFill rotWithShape="1">
          <a:blip r:embed="rId3"/>
          <a:srcRect t="1911" r="18406" b="-2574"/>
          <a:stretch/>
        </p:blipFill>
        <p:spPr bwMode="auto">
          <a:xfrm>
            <a:off x="228600" y="2104180"/>
            <a:ext cx="8794376" cy="4404195"/>
          </a:xfrm>
          <a:prstGeom prst="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2181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How to Open 2019 SACC</a:t>
            </a:r>
          </a:p>
        </p:txBody>
      </p:sp>
      <p:pic>
        <p:nvPicPr>
          <p:cNvPr id="5" name="Picture 4"/>
          <p:cNvPicPr/>
          <p:nvPr/>
        </p:nvPicPr>
        <p:blipFill>
          <a:blip r:embed="rId3"/>
          <a:stretch>
            <a:fillRect/>
          </a:stretch>
        </p:blipFill>
        <p:spPr>
          <a:xfrm>
            <a:off x="810489" y="2189018"/>
            <a:ext cx="7183583" cy="3020292"/>
          </a:xfrm>
          <a:prstGeom prst="rect">
            <a:avLst/>
          </a:prstGeom>
          <a:ln>
            <a:solidFill>
              <a:schemeClr val="bg1">
                <a:lumMod val="50000"/>
              </a:schemeClr>
            </a:solidFill>
          </a:ln>
        </p:spPr>
      </p:pic>
      <p:pic>
        <p:nvPicPr>
          <p:cNvPr id="4" name="Picture 3"/>
          <p:cNvPicPr>
            <a:picLocks noChangeAspect="1"/>
          </p:cNvPicPr>
          <p:nvPr/>
        </p:nvPicPr>
        <p:blipFill>
          <a:blip r:embed="rId4"/>
          <a:stretch>
            <a:fillRect/>
          </a:stretch>
        </p:blipFill>
        <p:spPr>
          <a:xfrm>
            <a:off x="1586429" y="3933549"/>
            <a:ext cx="417856" cy="285911"/>
          </a:xfrm>
          <a:prstGeom prst="rect">
            <a:avLst/>
          </a:prstGeom>
        </p:spPr>
      </p:pic>
      <p:pic>
        <p:nvPicPr>
          <p:cNvPr id="6" name="Picture 5"/>
          <p:cNvPicPr>
            <a:picLocks noChangeAspect="1"/>
          </p:cNvPicPr>
          <p:nvPr/>
        </p:nvPicPr>
        <p:blipFill>
          <a:blip r:embed="rId5"/>
          <a:stretch>
            <a:fillRect/>
          </a:stretch>
        </p:blipFill>
        <p:spPr>
          <a:xfrm>
            <a:off x="3517647" y="4298484"/>
            <a:ext cx="1329262" cy="251482"/>
          </a:xfrm>
          <a:prstGeom prst="rect">
            <a:avLst/>
          </a:prstGeom>
        </p:spPr>
      </p:pic>
    </p:spTree>
    <p:extLst>
      <p:ext uri="{BB962C8B-B14F-4D97-AF65-F5344CB8AC3E}">
        <p14:creationId xmlns:p14="http://schemas.microsoft.com/office/powerpoint/2010/main" val="1706101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“edit”</a:t>
            </a:r>
          </a:p>
        </p:txBody>
      </p:sp>
      <p:pic>
        <p:nvPicPr>
          <p:cNvPr id="4" name="Content Placeholder 3"/>
          <p:cNvPicPr>
            <a:picLocks noGrp="1"/>
          </p:cNvPicPr>
          <p:nvPr>
            <p:ph idx="1"/>
          </p:nvPr>
        </p:nvPicPr>
        <p:blipFill rotWithShape="1">
          <a:blip r:embed="rId3"/>
          <a:srcRect l="-366" t="-767" r="-2807" b="-536"/>
          <a:stretch/>
        </p:blipFill>
        <p:spPr bwMode="auto">
          <a:xfrm>
            <a:off x="376518" y="1613647"/>
            <a:ext cx="8404412" cy="5082987"/>
          </a:xfrm>
          <a:prstGeom prst="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2477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SACC online</a:t>
            </a:r>
          </a:p>
        </p:txBody>
      </p:sp>
      <p:pic>
        <p:nvPicPr>
          <p:cNvPr id="4" name="Content Placeholder 3" descr="C:\Users\17516\AppData\Local\Temp\SNAGHTML3d169c50.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902702"/>
            <a:ext cx="8673353" cy="4726698"/>
          </a:xfrm>
          <a:prstGeom prst="rect">
            <a:avLst/>
          </a:prstGeom>
          <a:noFill/>
          <a:ln>
            <a:solidFill>
              <a:schemeClr val="bg1">
                <a:lumMod val="50000"/>
              </a:schemeClr>
            </a:solidFill>
          </a:ln>
        </p:spPr>
      </p:pic>
      <p:pic>
        <p:nvPicPr>
          <p:cNvPr id="5" name="Picture 4">
            <a:extLst>
              <a:ext uri="{FF2B5EF4-FFF2-40B4-BE49-F238E27FC236}">
                <a16:creationId xmlns:a16="http://schemas.microsoft.com/office/drawing/2014/main" id="{15A28113-EF3C-9B4C-9AFD-EC87D1DCFB40}"/>
              </a:ext>
            </a:extLst>
          </p:cNvPr>
          <p:cNvPicPr/>
          <p:nvPr/>
        </p:nvPicPr>
        <p:blipFill>
          <a:blip r:embed="rId4"/>
          <a:stretch>
            <a:fillRect/>
          </a:stretch>
        </p:blipFill>
        <p:spPr>
          <a:xfrm>
            <a:off x="5362832" y="4646140"/>
            <a:ext cx="2669060" cy="1173892"/>
          </a:xfrm>
          <a:prstGeom prst="rect">
            <a:avLst/>
          </a:prstGeom>
        </p:spPr>
      </p:pic>
    </p:spTree>
    <p:extLst>
      <p:ext uri="{BB962C8B-B14F-4D97-AF65-F5344CB8AC3E}">
        <p14:creationId xmlns:p14="http://schemas.microsoft.com/office/powerpoint/2010/main" val="854787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61" y="216790"/>
            <a:ext cx="8511988" cy="914400"/>
          </a:xfrm>
        </p:spPr>
        <p:txBody>
          <a:bodyPr>
            <a:noAutofit/>
          </a:bodyPr>
          <a:lstStyle/>
          <a:p>
            <a:r>
              <a:rPr lang="en-US" sz="3200" dirty="0"/>
              <a:t>Click to close tab (saves automatically)</a:t>
            </a:r>
          </a:p>
        </p:txBody>
      </p:sp>
      <p:pic>
        <p:nvPicPr>
          <p:cNvPr id="4" name="Content Placeholder 3" descr="C:\Users\17516\AppData\Local\Temp\SNAGHTML3ee2c893.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9282" y="1847135"/>
            <a:ext cx="8511988" cy="4741924"/>
          </a:xfrm>
          <a:prstGeom prst="rect">
            <a:avLst/>
          </a:prstGeom>
          <a:noFill/>
          <a:ln>
            <a:solidFill>
              <a:schemeClr val="bg1">
                <a:lumMod val="50000"/>
              </a:schemeClr>
            </a:solidFill>
          </a:ln>
        </p:spPr>
      </p:pic>
    </p:spTree>
    <p:extLst>
      <p:ext uri="{BB962C8B-B14F-4D97-AF65-F5344CB8AC3E}">
        <p14:creationId xmlns:p14="http://schemas.microsoft.com/office/powerpoint/2010/main" val="2079050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“Turn in” to submit</a:t>
            </a:r>
          </a:p>
        </p:txBody>
      </p:sp>
      <p:pic>
        <p:nvPicPr>
          <p:cNvPr id="4" name="Content Placeholder 3" descr="C:\Users\17516\AppData\Local\Temp\SNAGHTML3ee5bfca.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1210" y="1621716"/>
            <a:ext cx="7742178" cy="5061472"/>
          </a:xfrm>
          <a:prstGeom prst="rect">
            <a:avLst/>
          </a:prstGeom>
          <a:noFill/>
          <a:ln>
            <a:solidFill>
              <a:schemeClr val="bg1">
                <a:lumMod val="50000"/>
              </a:schemeClr>
            </a:solidFill>
          </a:ln>
        </p:spPr>
      </p:pic>
    </p:spTree>
    <p:extLst>
      <p:ext uri="{BB962C8B-B14F-4D97-AF65-F5344CB8AC3E}">
        <p14:creationId xmlns:p14="http://schemas.microsoft.com/office/powerpoint/2010/main" val="2130151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“Copy to Portfolio”</a:t>
            </a:r>
          </a:p>
        </p:txBody>
      </p:sp>
      <p:pic>
        <p:nvPicPr>
          <p:cNvPr id="4" name="Content Placeholder 3"/>
          <p:cNvPicPr>
            <a:picLocks noGrp="1"/>
          </p:cNvPicPr>
          <p:nvPr>
            <p:ph idx="1"/>
          </p:nvPr>
        </p:nvPicPr>
        <p:blipFill>
          <a:blip r:embed="rId3"/>
          <a:stretch>
            <a:fillRect/>
          </a:stretch>
        </p:blipFill>
        <p:spPr>
          <a:xfrm>
            <a:off x="1117223" y="1546412"/>
            <a:ext cx="6924118" cy="5163670"/>
          </a:xfrm>
          <a:prstGeom prst="rect">
            <a:avLst/>
          </a:prstGeom>
          <a:ln>
            <a:solidFill>
              <a:schemeClr val="bg1">
                <a:lumMod val="50000"/>
              </a:schemeClr>
            </a:solidFill>
          </a:ln>
        </p:spPr>
      </p:pic>
    </p:spTree>
    <p:extLst>
      <p:ext uri="{BB962C8B-B14F-4D97-AF65-F5344CB8AC3E}">
        <p14:creationId xmlns:p14="http://schemas.microsoft.com/office/powerpoint/2010/main" val="1273153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“Ok”</a:t>
            </a:r>
          </a:p>
        </p:txBody>
      </p:sp>
      <p:pic>
        <p:nvPicPr>
          <p:cNvPr id="4" name="Content Placeholder 3"/>
          <p:cNvPicPr>
            <a:picLocks noGrp="1"/>
          </p:cNvPicPr>
          <p:nvPr>
            <p:ph idx="1"/>
          </p:nvPr>
        </p:nvPicPr>
        <p:blipFill rotWithShape="1">
          <a:blip r:embed="rId3"/>
          <a:srcRect l="22249" t="35069" r="12404" b="-1074"/>
          <a:stretch/>
        </p:blipFill>
        <p:spPr bwMode="auto">
          <a:xfrm>
            <a:off x="681085" y="1627093"/>
            <a:ext cx="7830903" cy="4867836"/>
          </a:xfrm>
          <a:prstGeom prst="rect">
            <a:avLst/>
          </a:prstGeom>
          <a:ln>
            <a:solidFill>
              <a:schemeClr val="bg1">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767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Upload Evidence to Portfolio</a:t>
            </a:r>
            <a:endParaRPr lang="en-CA" dirty="0"/>
          </a:p>
        </p:txBody>
      </p:sp>
      <p:pic>
        <p:nvPicPr>
          <p:cNvPr id="4" name="Content Placeholder 3"/>
          <p:cNvPicPr>
            <a:picLocks noGrp="1"/>
          </p:cNvPicPr>
          <p:nvPr>
            <p:ph idx="1"/>
          </p:nvPr>
        </p:nvPicPr>
        <p:blipFill rotWithShape="1">
          <a:blip r:embed="rId2"/>
          <a:srcRect b="23072"/>
          <a:stretch/>
        </p:blipFill>
        <p:spPr bwMode="auto">
          <a:xfrm>
            <a:off x="323851" y="1931335"/>
            <a:ext cx="6248399" cy="3516965"/>
          </a:xfrm>
          <a:prstGeom prst="rect">
            <a:avLst/>
          </a:prstGeom>
          <a:ln>
            <a:noFill/>
          </a:ln>
          <a:extLst>
            <a:ext uri="{53640926-AAD7-44D8-BBD7-CCE9431645EC}">
              <a14:shadowObscured xmlns:a14="http://schemas.microsoft.com/office/drawing/2010/main"/>
            </a:ext>
          </a:extLst>
        </p:spPr>
      </p:pic>
      <p:pic>
        <p:nvPicPr>
          <p:cNvPr id="5" name="Picture 4" descr="white best"/>
          <p:cNvPicPr/>
          <p:nvPr/>
        </p:nvPicPr>
        <p:blipFill>
          <a:blip r:embed="rId3">
            <a:extLst>
              <a:ext uri="{28A0092B-C50C-407E-A947-70E740481C1C}">
                <a14:useLocalDpi xmlns:a14="http://schemas.microsoft.com/office/drawing/2010/main" val="0"/>
              </a:ext>
            </a:extLst>
          </a:blip>
          <a:srcRect/>
          <a:stretch>
            <a:fillRect/>
          </a:stretch>
        </p:blipFill>
        <p:spPr bwMode="auto">
          <a:xfrm rot="1287979">
            <a:off x="1856964" y="3277945"/>
            <a:ext cx="664409" cy="817701"/>
          </a:xfrm>
          <a:prstGeom prst="rect">
            <a:avLst/>
          </a:prstGeom>
          <a:noFill/>
        </p:spPr>
      </p:pic>
      <p:sp>
        <p:nvSpPr>
          <p:cNvPr id="6" name="TextBox 5"/>
          <p:cNvSpPr txBox="1"/>
          <p:nvPr/>
        </p:nvSpPr>
        <p:spPr>
          <a:xfrm>
            <a:off x="6981825" y="2476500"/>
            <a:ext cx="1552575" cy="369332"/>
          </a:xfrm>
          <a:prstGeom prst="rect">
            <a:avLst/>
          </a:prstGeom>
          <a:noFill/>
        </p:spPr>
        <p:txBody>
          <a:bodyPr wrap="square" rtlCol="0">
            <a:spAutoFit/>
          </a:bodyPr>
          <a:lstStyle/>
          <a:p>
            <a:endParaRPr lang="en-CA" dirty="0"/>
          </a:p>
        </p:txBody>
      </p:sp>
      <p:sp>
        <p:nvSpPr>
          <p:cNvPr id="7" name="TextBox 6"/>
          <p:cNvSpPr txBox="1"/>
          <p:nvPr/>
        </p:nvSpPr>
        <p:spPr>
          <a:xfrm>
            <a:off x="7044810" y="2476500"/>
            <a:ext cx="1611168" cy="2246769"/>
          </a:xfrm>
          <a:prstGeom prst="rect">
            <a:avLst/>
          </a:prstGeom>
          <a:noFill/>
        </p:spPr>
        <p:txBody>
          <a:bodyPr wrap="square" rtlCol="0">
            <a:spAutoFit/>
          </a:bodyPr>
          <a:lstStyle/>
          <a:p>
            <a:r>
              <a:rPr lang="en-CA" sz="2800" dirty="0" smtClean="0"/>
              <a:t>Click one of the add</a:t>
            </a:r>
          </a:p>
          <a:p>
            <a:r>
              <a:rPr lang="en-CA" sz="2800" dirty="0" smtClean="0"/>
              <a:t>Media options.</a:t>
            </a:r>
            <a:endParaRPr lang="en-CA" sz="2800" dirty="0"/>
          </a:p>
        </p:txBody>
      </p:sp>
    </p:spTree>
    <p:extLst>
      <p:ext uri="{BB962C8B-B14F-4D97-AF65-F5344CB8AC3E}">
        <p14:creationId xmlns:p14="http://schemas.microsoft.com/office/powerpoint/2010/main" val="3137467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Upload Evidence to Portfolio</a:t>
            </a:r>
          </a:p>
        </p:txBody>
      </p:sp>
      <p:pic>
        <p:nvPicPr>
          <p:cNvPr id="4" name="Content Placeholder 3"/>
          <p:cNvPicPr>
            <a:picLocks noGrp="1"/>
          </p:cNvPicPr>
          <p:nvPr>
            <p:ph idx="1"/>
          </p:nvPr>
        </p:nvPicPr>
        <p:blipFill rotWithShape="1">
          <a:blip r:embed="rId2"/>
          <a:srcRect t="28243" b="57283"/>
          <a:stretch/>
        </p:blipFill>
        <p:spPr bwMode="auto">
          <a:xfrm>
            <a:off x="214520" y="2291847"/>
            <a:ext cx="4679950" cy="430213"/>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2"/>
          <a:srcRect b="80160"/>
          <a:stretch/>
        </p:blipFill>
        <p:spPr bwMode="auto">
          <a:xfrm>
            <a:off x="228600" y="1762443"/>
            <a:ext cx="4665870" cy="542608"/>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2"/>
          <a:srcRect t="44583"/>
          <a:stretch/>
        </p:blipFill>
        <p:spPr bwMode="auto">
          <a:xfrm>
            <a:off x="214520" y="3391535"/>
            <a:ext cx="4679950" cy="154178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b="64901"/>
          <a:stretch/>
        </p:blipFill>
        <p:spPr bwMode="auto">
          <a:xfrm>
            <a:off x="214520" y="5525452"/>
            <a:ext cx="4679950" cy="702945"/>
          </a:xfrm>
          <a:prstGeom prst="rect">
            <a:avLst/>
          </a:prstGeom>
          <a:ln>
            <a:noFill/>
          </a:ln>
          <a:extLst>
            <a:ext uri="{53640926-AAD7-44D8-BBD7-CCE9431645EC}">
              <a14:shadowObscured xmlns:a14="http://schemas.microsoft.com/office/drawing/2010/main"/>
            </a:ext>
          </a:extLst>
        </p:spPr>
      </p:pic>
      <p:pic>
        <p:nvPicPr>
          <p:cNvPr id="8" name="Picture 7"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8600" y="2109629"/>
            <a:ext cx="417830" cy="491490"/>
          </a:xfrm>
          <a:prstGeom prst="rect">
            <a:avLst/>
          </a:prstGeom>
          <a:noFill/>
        </p:spPr>
      </p:pic>
      <p:pic>
        <p:nvPicPr>
          <p:cNvPr id="9" name="Picture 8"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962785" y="3670935"/>
            <a:ext cx="417830" cy="491490"/>
          </a:xfrm>
          <a:prstGeom prst="rect">
            <a:avLst/>
          </a:prstGeom>
          <a:noFill/>
        </p:spPr>
      </p:pic>
      <p:pic>
        <p:nvPicPr>
          <p:cNvPr id="10" name="Picture 9"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476640" y="5602790"/>
            <a:ext cx="417830" cy="491490"/>
          </a:xfrm>
          <a:prstGeom prst="rect">
            <a:avLst/>
          </a:prstGeom>
          <a:noFill/>
        </p:spPr>
      </p:pic>
      <p:pic>
        <p:nvPicPr>
          <p:cNvPr id="11" name="Picture 10"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7733138">
            <a:off x="2285223" y="2438825"/>
            <a:ext cx="417830" cy="491490"/>
          </a:xfrm>
          <a:prstGeom prst="rect">
            <a:avLst/>
          </a:prstGeom>
          <a:noFill/>
        </p:spPr>
      </p:pic>
      <p:pic>
        <p:nvPicPr>
          <p:cNvPr id="12" name="Picture 11"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614944" y="4687570"/>
            <a:ext cx="417830" cy="491490"/>
          </a:xfrm>
          <a:prstGeom prst="rect">
            <a:avLst/>
          </a:prstGeom>
          <a:noFill/>
        </p:spPr>
      </p:pic>
      <p:sp>
        <p:nvSpPr>
          <p:cNvPr id="13" name="TextBox 12"/>
          <p:cNvSpPr txBox="1"/>
          <p:nvPr/>
        </p:nvSpPr>
        <p:spPr>
          <a:xfrm>
            <a:off x="5334000" y="1762443"/>
            <a:ext cx="2730708" cy="1323439"/>
          </a:xfrm>
          <a:prstGeom prst="rect">
            <a:avLst/>
          </a:prstGeom>
          <a:noFill/>
        </p:spPr>
        <p:txBody>
          <a:bodyPr wrap="square" rtlCol="0">
            <a:spAutoFit/>
          </a:bodyPr>
          <a:lstStyle/>
          <a:p>
            <a:r>
              <a:rPr lang="en-CA" sz="2000" dirty="0" smtClean="0"/>
              <a:t>Enter a </a:t>
            </a:r>
            <a:r>
              <a:rPr lang="en-CA" sz="2000" i="1" dirty="0" smtClean="0"/>
              <a:t>Post Title </a:t>
            </a:r>
            <a:r>
              <a:rPr lang="en-CA" sz="2000" dirty="0" smtClean="0"/>
              <a:t>and select the </a:t>
            </a:r>
          </a:p>
          <a:p>
            <a:r>
              <a:rPr lang="en-CA" sz="2000" dirty="0"/>
              <a:t>a</a:t>
            </a:r>
            <a:r>
              <a:rPr lang="en-CA" sz="2000" dirty="0" smtClean="0"/>
              <a:t>ppropriate learning categories.</a:t>
            </a:r>
            <a:endParaRPr lang="en-CA" sz="2000" dirty="0"/>
          </a:p>
        </p:txBody>
      </p:sp>
      <p:sp>
        <p:nvSpPr>
          <p:cNvPr id="14" name="TextBox 13"/>
          <p:cNvSpPr txBox="1"/>
          <p:nvPr/>
        </p:nvSpPr>
        <p:spPr>
          <a:xfrm>
            <a:off x="5213211" y="3454539"/>
            <a:ext cx="3554178" cy="707886"/>
          </a:xfrm>
          <a:prstGeom prst="rect">
            <a:avLst/>
          </a:prstGeom>
          <a:noFill/>
        </p:spPr>
        <p:txBody>
          <a:bodyPr wrap="none" rtlCol="0">
            <a:spAutoFit/>
          </a:bodyPr>
          <a:lstStyle/>
          <a:p>
            <a:r>
              <a:rPr lang="en-CA" sz="2000" dirty="0" smtClean="0"/>
              <a:t>Add media and a description.</a:t>
            </a:r>
          </a:p>
          <a:p>
            <a:r>
              <a:rPr lang="en-CA" sz="2000" dirty="0" smtClean="0"/>
              <a:t>Click </a:t>
            </a:r>
            <a:r>
              <a:rPr lang="en-CA" sz="2000" i="1" dirty="0" smtClean="0"/>
              <a:t>Submit</a:t>
            </a:r>
            <a:r>
              <a:rPr lang="en-CA" sz="2000" dirty="0" smtClean="0"/>
              <a:t> to save and post.</a:t>
            </a:r>
            <a:endParaRPr lang="en-CA" sz="2000" dirty="0"/>
          </a:p>
        </p:txBody>
      </p:sp>
      <p:sp>
        <p:nvSpPr>
          <p:cNvPr id="15" name="TextBox 14"/>
          <p:cNvSpPr txBox="1"/>
          <p:nvPr/>
        </p:nvSpPr>
        <p:spPr>
          <a:xfrm>
            <a:off x="5334000" y="5602790"/>
            <a:ext cx="3332964" cy="400110"/>
          </a:xfrm>
          <a:prstGeom prst="rect">
            <a:avLst/>
          </a:prstGeom>
          <a:noFill/>
        </p:spPr>
        <p:txBody>
          <a:bodyPr wrap="none" rtlCol="0">
            <a:spAutoFit/>
          </a:bodyPr>
          <a:lstStyle/>
          <a:p>
            <a:r>
              <a:rPr lang="en-CA" sz="2000" dirty="0" smtClean="0"/>
              <a:t>Click </a:t>
            </a:r>
            <a:r>
              <a:rPr lang="en-CA" sz="2000" b="1" dirty="0" smtClean="0"/>
              <a:t>X</a:t>
            </a:r>
            <a:r>
              <a:rPr lang="en-CA" sz="2000" dirty="0" smtClean="0"/>
              <a:t> to return to Portfolio.</a:t>
            </a:r>
            <a:endParaRPr lang="en-CA" sz="2000" dirty="0"/>
          </a:p>
        </p:txBody>
      </p:sp>
    </p:spTree>
    <p:extLst>
      <p:ext uri="{BB962C8B-B14F-4D97-AF65-F5344CB8AC3E}">
        <p14:creationId xmlns:p14="http://schemas.microsoft.com/office/powerpoint/2010/main" val="156646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7635240" cy="914400"/>
          </a:xfrm>
        </p:spPr>
        <p:txBody>
          <a:bodyPr>
            <a:normAutofit fontScale="90000"/>
          </a:bodyPr>
          <a:lstStyle/>
          <a:p>
            <a:r>
              <a:rPr lang="en-CA" dirty="0"/>
              <a:t>May–What does it look like? </a:t>
            </a:r>
            <a:endParaRPr lang="x-none" dirty="0"/>
          </a:p>
        </p:txBody>
      </p:sp>
      <p:sp>
        <p:nvSpPr>
          <p:cNvPr id="4" name="Content Placeholder 3"/>
          <p:cNvSpPr>
            <a:spLocks noGrp="1"/>
          </p:cNvSpPr>
          <p:nvPr>
            <p:ph idx="1"/>
          </p:nvPr>
        </p:nvSpPr>
        <p:spPr>
          <a:xfrm>
            <a:off x="107504" y="1757114"/>
            <a:ext cx="8927166" cy="4986585"/>
          </a:xfrm>
        </p:spPr>
        <p:txBody>
          <a:bodyPr>
            <a:normAutofit/>
          </a:bodyPr>
          <a:lstStyle/>
          <a:p>
            <a:pPr>
              <a:spcAft>
                <a:spcPts val="600"/>
              </a:spcAft>
            </a:pPr>
            <a:r>
              <a:rPr lang="en-CA" sz="2600" dirty="0"/>
              <a:t>Self-Assessment is </a:t>
            </a:r>
            <a:r>
              <a:rPr lang="en-CA" sz="2600" b="1" dirty="0">
                <a:solidFill>
                  <a:srgbClr val="FF0000"/>
                </a:solidFill>
              </a:rPr>
              <a:t>electronic</a:t>
            </a:r>
            <a:r>
              <a:rPr lang="en-CA" sz="2600" dirty="0">
                <a:solidFill>
                  <a:srgbClr val="FF0000"/>
                </a:solidFill>
              </a:rPr>
              <a:t> </a:t>
            </a:r>
            <a:r>
              <a:rPr lang="en-CA" sz="2600" dirty="0"/>
              <a:t>and stored in NVSD Scholantis Portal (NOT in G4)</a:t>
            </a:r>
          </a:p>
          <a:p>
            <a:pPr>
              <a:spcAft>
                <a:spcPts val="600"/>
              </a:spcAft>
            </a:pPr>
            <a:endParaRPr lang="en-CA" sz="2600" dirty="0"/>
          </a:p>
          <a:p>
            <a:pPr>
              <a:spcAft>
                <a:spcPts val="600"/>
              </a:spcAft>
            </a:pPr>
            <a:r>
              <a:rPr lang="en-CA" sz="2600" dirty="0">
                <a:solidFill>
                  <a:schemeClr val="accent6">
                    <a:lumMod val="50000"/>
                  </a:schemeClr>
                </a:solidFill>
              </a:rPr>
              <a:t>Evidence </a:t>
            </a:r>
            <a:r>
              <a:rPr lang="en-CA" sz="2600" dirty="0"/>
              <a:t>is required for each student </a:t>
            </a:r>
          </a:p>
          <a:p>
            <a:pPr>
              <a:spcAft>
                <a:spcPts val="600"/>
              </a:spcAft>
            </a:pPr>
            <a:endParaRPr lang="en-CA" sz="2600" dirty="0"/>
          </a:p>
          <a:p>
            <a:pPr>
              <a:spcAft>
                <a:spcPts val="600"/>
              </a:spcAft>
            </a:pPr>
            <a:r>
              <a:rPr lang="en-CA" sz="2600" dirty="0"/>
              <a:t>Self-Assessment must be </a:t>
            </a:r>
            <a:r>
              <a:rPr lang="en-CA" sz="2600" b="1" dirty="0">
                <a:solidFill>
                  <a:srgbClr val="FF0000"/>
                </a:solidFill>
              </a:rPr>
              <a:t>completed</a:t>
            </a:r>
            <a:r>
              <a:rPr lang="en-CA" sz="2600" dirty="0"/>
              <a:t> and uploaded to the portal by May 24</a:t>
            </a:r>
          </a:p>
          <a:p>
            <a:pPr marL="0" indent="0">
              <a:spcAft>
                <a:spcPts val="600"/>
              </a:spcAft>
              <a:buNone/>
            </a:pPr>
            <a:endParaRPr lang="en-CA" sz="2800" dirty="0"/>
          </a:p>
        </p:txBody>
      </p:sp>
      <p:sp>
        <p:nvSpPr>
          <p:cNvPr id="3" name="AutoShape 2" descr="Image result for may">
            <a:hlinkClick r:id="rId3"/>
          </p:cNvPr>
          <p:cNvSpPr>
            <a:spLocks noChangeAspect="1" noChangeArrowheads="1"/>
          </p:cNvSpPr>
          <p:nvPr/>
        </p:nvSpPr>
        <p:spPr bwMode="auto">
          <a:xfrm>
            <a:off x="38100" y="-708025"/>
            <a:ext cx="3810000" cy="1485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1516070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 Out</a:t>
            </a:r>
          </a:p>
        </p:txBody>
      </p:sp>
      <p:pic>
        <p:nvPicPr>
          <p:cNvPr id="4" name="Content Placeholder 3"/>
          <p:cNvPicPr>
            <a:picLocks noGrp="1"/>
          </p:cNvPicPr>
          <p:nvPr>
            <p:ph idx="1"/>
          </p:nvPr>
        </p:nvPicPr>
        <p:blipFill>
          <a:blip r:embed="rId3"/>
          <a:stretch>
            <a:fillRect/>
          </a:stretch>
        </p:blipFill>
        <p:spPr>
          <a:xfrm>
            <a:off x="228599" y="2043954"/>
            <a:ext cx="8673353" cy="3101106"/>
          </a:xfrm>
          <a:prstGeom prst="rect">
            <a:avLst/>
          </a:prstGeom>
          <a:ln>
            <a:solidFill>
              <a:schemeClr val="bg1">
                <a:lumMod val="50000"/>
              </a:schemeClr>
            </a:solidFill>
          </a:ln>
        </p:spPr>
      </p:pic>
    </p:spTree>
    <p:extLst>
      <p:ext uri="{BB962C8B-B14F-4D97-AF65-F5344CB8AC3E}">
        <p14:creationId xmlns:p14="http://schemas.microsoft.com/office/powerpoint/2010/main" val="907390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7129"/>
            <a:ext cx="9144000" cy="5405718"/>
          </a:xfrm>
          <a:prstGeom prst="rect">
            <a:avLst/>
          </a:prstGeom>
        </p:spPr>
      </p:pic>
      <p:sp>
        <p:nvSpPr>
          <p:cNvPr id="2" name="Title 1"/>
          <p:cNvSpPr>
            <a:spLocks noGrp="1"/>
          </p:cNvSpPr>
          <p:nvPr>
            <p:ph type="ctrTitle"/>
          </p:nvPr>
        </p:nvSpPr>
        <p:spPr>
          <a:xfrm>
            <a:off x="228600" y="3661502"/>
            <a:ext cx="8686800" cy="731520"/>
          </a:xfrm>
        </p:spPr>
        <p:txBody>
          <a:bodyPr>
            <a:noAutofit/>
          </a:bodyPr>
          <a:lstStyle/>
          <a:p>
            <a:pPr algn="ctr">
              <a:lnSpc>
                <a:spcPts val="6000"/>
              </a:lnSpc>
            </a:pPr>
            <a:r>
              <a:rPr lang="en-CA" sz="5000" dirty="0"/>
              <a:t/>
            </a:r>
            <a:br>
              <a:rPr lang="en-CA" sz="5000" dirty="0"/>
            </a:br>
            <a:r>
              <a:rPr lang="en-CA" sz="5000" dirty="0"/>
              <a:t>Student Self-Assessment Completion and Submission </a:t>
            </a:r>
            <a:br>
              <a:rPr lang="en-CA" sz="5000" dirty="0"/>
            </a:br>
            <a:r>
              <a:rPr lang="en-CA" sz="4000" dirty="0"/>
              <a:t/>
            </a:r>
            <a:br>
              <a:rPr lang="en-CA" sz="4000" dirty="0"/>
            </a:br>
            <a:endParaRPr lang="en-CA" sz="5000" dirty="0"/>
          </a:p>
        </p:txBody>
      </p:sp>
      <p:sp>
        <p:nvSpPr>
          <p:cNvPr id="5" name="Subtitle 2"/>
          <p:cNvSpPr>
            <a:spLocks noGrp="1"/>
          </p:cNvSpPr>
          <p:nvPr>
            <p:ph type="subTitle" idx="1"/>
          </p:nvPr>
        </p:nvSpPr>
        <p:spPr>
          <a:xfrm>
            <a:off x="228600" y="4951584"/>
            <a:ext cx="8686800" cy="654200"/>
          </a:xfrm>
        </p:spPr>
        <p:txBody>
          <a:bodyPr rtlCol="0">
            <a:normAutofit/>
          </a:bodyPr>
          <a:lstStyle/>
          <a:p>
            <a:pPr algn="ctr" eaLnBrk="1" fontAlgn="auto" hangingPunct="1">
              <a:spcAft>
                <a:spcPts val="0"/>
              </a:spcAft>
              <a:defRPr/>
            </a:pPr>
            <a:r>
              <a:rPr lang="en-CA" dirty="0"/>
              <a:t>Grades K-3</a:t>
            </a:r>
          </a:p>
        </p:txBody>
      </p:sp>
    </p:spTree>
    <p:extLst>
      <p:ext uri="{BB962C8B-B14F-4D97-AF65-F5344CB8AC3E}">
        <p14:creationId xmlns:p14="http://schemas.microsoft.com/office/powerpoint/2010/main" val="1429563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Paper </a:t>
            </a:r>
            <a:r>
              <a:rPr lang="en-US" sz="3600"/>
              <a:t>alternative for K-3 students </a:t>
            </a:r>
            <a:endParaRPr lang="en-US" sz="3600" dirty="0"/>
          </a:p>
        </p:txBody>
      </p:sp>
      <p:sp>
        <p:nvSpPr>
          <p:cNvPr id="3" name="Content Placeholder 2"/>
          <p:cNvSpPr>
            <a:spLocks noGrp="1"/>
          </p:cNvSpPr>
          <p:nvPr>
            <p:ph idx="1"/>
          </p:nvPr>
        </p:nvSpPr>
        <p:spPr>
          <a:xfrm>
            <a:off x="5580161" y="1863578"/>
            <a:ext cx="2957552" cy="3841483"/>
          </a:xfrm>
        </p:spPr>
        <p:txBody>
          <a:bodyPr>
            <a:normAutofit/>
          </a:bodyPr>
          <a:lstStyle/>
          <a:p>
            <a:pPr marL="0" indent="0">
              <a:spcBef>
                <a:spcPts val="0"/>
              </a:spcBef>
              <a:buNone/>
            </a:pPr>
            <a:r>
              <a:rPr lang="en-US" sz="2600" dirty="0"/>
              <a:t>Students complete SACC on paper and teacher uploads photocopy or scan of SACC to student portfolio</a:t>
            </a:r>
          </a:p>
          <a:p>
            <a:pPr marL="0" indent="0">
              <a:spcBef>
                <a:spcPts val="0"/>
              </a:spcBef>
              <a:buNone/>
            </a:pPr>
            <a:endParaRPr lang="en-US" sz="2000" dirty="0"/>
          </a:p>
          <a:p>
            <a:pPr marL="0" indent="0">
              <a:spcBef>
                <a:spcPts val="0"/>
              </a:spcBef>
              <a:buNone/>
            </a:pPr>
            <a:endParaRPr lang="en-US" sz="2000" dirty="0"/>
          </a:p>
          <a:p>
            <a:pPr marL="457200" indent="-457200">
              <a:spcBef>
                <a:spcPts val="0"/>
              </a:spcBef>
              <a:buFont typeface="+mj-lt"/>
              <a:buAutoNum type="arabicPeriod"/>
            </a:pPr>
            <a:endParaRPr lang="en-US" sz="2000" dirty="0"/>
          </a:p>
          <a:p>
            <a:pPr marL="0" marR="0" lvl="0" indent="0" defTabSz="914400" eaLnBrk="1" fontAlgn="auto" latinLnBrk="0" hangingPunct="1">
              <a:lnSpc>
                <a:spcPct val="100000"/>
              </a:lnSpc>
              <a:spcBef>
                <a:spcPts val="0"/>
              </a:spcBef>
              <a:spcAft>
                <a:spcPts val="0"/>
              </a:spcAft>
              <a:buClrTx/>
              <a:buSzTx/>
              <a:buFontTx/>
              <a:buNone/>
              <a:tabLst/>
              <a:defRPr/>
            </a:pPr>
            <a:endParaRPr lang="en-US" sz="2000" dirty="0"/>
          </a:p>
        </p:txBody>
      </p:sp>
      <p:pic>
        <p:nvPicPr>
          <p:cNvPr id="12" name="Picture 11"/>
          <p:cNvPicPr/>
          <p:nvPr/>
        </p:nvPicPr>
        <p:blipFill>
          <a:blip r:embed="rId3"/>
          <a:stretch>
            <a:fillRect/>
          </a:stretch>
        </p:blipFill>
        <p:spPr>
          <a:xfrm>
            <a:off x="525211" y="1863578"/>
            <a:ext cx="4565028" cy="837082"/>
          </a:xfrm>
          <a:prstGeom prst="rect">
            <a:avLst/>
          </a:prstGeom>
        </p:spPr>
      </p:pic>
      <p:pic>
        <p:nvPicPr>
          <p:cNvPr id="13" name="Picture 12"/>
          <p:cNvPicPr/>
          <p:nvPr/>
        </p:nvPicPr>
        <p:blipFill>
          <a:blip r:embed="rId4"/>
          <a:stretch>
            <a:fillRect/>
          </a:stretch>
        </p:blipFill>
        <p:spPr>
          <a:xfrm>
            <a:off x="525211" y="3248422"/>
            <a:ext cx="4522869" cy="746062"/>
          </a:xfrm>
          <a:prstGeom prst="rect">
            <a:avLst/>
          </a:prstGeom>
        </p:spPr>
      </p:pic>
      <p:pic>
        <p:nvPicPr>
          <p:cNvPr id="14" name="Picture 13"/>
          <p:cNvPicPr/>
          <p:nvPr/>
        </p:nvPicPr>
        <p:blipFill>
          <a:blip r:embed="rId5"/>
          <a:stretch>
            <a:fillRect/>
          </a:stretch>
        </p:blipFill>
        <p:spPr>
          <a:xfrm>
            <a:off x="525212" y="4487444"/>
            <a:ext cx="4522868" cy="1905787"/>
          </a:xfrm>
          <a:prstGeom prst="rect">
            <a:avLst/>
          </a:prstGeom>
        </p:spPr>
      </p:pic>
      <p:pic>
        <p:nvPicPr>
          <p:cNvPr id="15" name="Picture 14" descr="white best"/>
          <p:cNvPicPr/>
          <p:nvPr/>
        </p:nvPicPr>
        <p:blipFill>
          <a:blip r:embed="rId6">
            <a:extLst>
              <a:ext uri="{28A0092B-C50C-407E-A947-70E740481C1C}">
                <a14:useLocalDpi xmlns:a14="http://schemas.microsoft.com/office/drawing/2010/main" val="0"/>
              </a:ext>
            </a:extLst>
          </a:blip>
          <a:srcRect/>
          <a:stretch>
            <a:fillRect/>
          </a:stretch>
        </p:blipFill>
        <p:spPr bwMode="auto">
          <a:xfrm rot="7611284">
            <a:off x="1463475" y="2414236"/>
            <a:ext cx="417830" cy="491490"/>
          </a:xfrm>
          <a:prstGeom prst="rect">
            <a:avLst/>
          </a:prstGeom>
          <a:noFill/>
        </p:spPr>
      </p:pic>
      <p:pic>
        <p:nvPicPr>
          <p:cNvPr id="16" name="Picture 15" descr="white best"/>
          <p:cNvPicPr/>
          <p:nvPr/>
        </p:nvPicPr>
        <p:blipFill>
          <a:blip r:embed="rId6">
            <a:extLst>
              <a:ext uri="{28A0092B-C50C-407E-A947-70E740481C1C}">
                <a14:useLocalDpi xmlns:a14="http://schemas.microsoft.com/office/drawing/2010/main" val="0"/>
              </a:ext>
            </a:extLst>
          </a:blip>
          <a:srcRect/>
          <a:stretch>
            <a:fillRect/>
          </a:stretch>
        </p:blipFill>
        <p:spPr bwMode="auto">
          <a:xfrm rot="7504802">
            <a:off x="3381678" y="3710419"/>
            <a:ext cx="417830" cy="491490"/>
          </a:xfrm>
          <a:prstGeom prst="rect">
            <a:avLst/>
          </a:prstGeom>
          <a:noFill/>
        </p:spPr>
      </p:pic>
      <p:pic>
        <p:nvPicPr>
          <p:cNvPr id="17" name="Picture 16" descr="white best"/>
          <p:cNvPicPr/>
          <p:nvPr/>
        </p:nvPicPr>
        <p:blipFill>
          <a:blip r:embed="rId6">
            <a:extLst>
              <a:ext uri="{28A0092B-C50C-407E-A947-70E740481C1C}">
                <a14:useLocalDpi xmlns:a14="http://schemas.microsoft.com/office/drawing/2010/main" val="0"/>
              </a:ext>
            </a:extLst>
          </a:blip>
          <a:srcRect/>
          <a:stretch>
            <a:fillRect/>
          </a:stretch>
        </p:blipFill>
        <p:spPr bwMode="auto">
          <a:xfrm rot="7388664">
            <a:off x="1366034" y="4574995"/>
            <a:ext cx="417830" cy="491490"/>
          </a:xfrm>
          <a:prstGeom prst="rect">
            <a:avLst/>
          </a:prstGeom>
          <a:noFill/>
        </p:spPr>
      </p:pic>
      <p:pic>
        <p:nvPicPr>
          <p:cNvPr id="18" name="Picture 17" descr="white best"/>
          <p:cNvPicPr/>
          <p:nvPr/>
        </p:nvPicPr>
        <p:blipFill>
          <a:blip r:embed="rId6">
            <a:extLst>
              <a:ext uri="{28A0092B-C50C-407E-A947-70E740481C1C}">
                <a14:useLocalDpi xmlns:a14="http://schemas.microsoft.com/office/drawing/2010/main" val="0"/>
              </a:ext>
            </a:extLst>
          </a:blip>
          <a:srcRect/>
          <a:stretch>
            <a:fillRect/>
          </a:stretch>
        </p:blipFill>
        <p:spPr bwMode="auto">
          <a:xfrm rot="7433237">
            <a:off x="3220085" y="5548126"/>
            <a:ext cx="417830" cy="491490"/>
          </a:xfrm>
          <a:prstGeom prst="rect">
            <a:avLst/>
          </a:prstGeom>
          <a:noFill/>
        </p:spPr>
      </p:pic>
      <p:pic>
        <p:nvPicPr>
          <p:cNvPr id="19" name="Picture 18" descr="white best"/>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37133" y="5548126"/>
            <a:ext cx="417830" cy="491490"/>
          </a:xfrm>
          <a:prstGeom prst="rect">
            <a:avLst/>
          </a:prstGeom>
          <a:noFill/>
        </p:spPr>
      </p:pic>
    </p:spTree>
    <p:extLst>
      <p:ext uri="{BB962C8B-B14F-4D97-AF65-F5344CB8AC3E}">
        <p14:creationId xmlns:p14="http://schemas.microsoft.com/office/powerpoint/2010/main" val="429418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Upload directly to portfolio</a:t>
            </a:r>
          </a:p>
        </p:txBody>
      </p:sp>
      <p:pic>
        <p:nvPicPr>
          <p:cNvPr id="9" name="Picture 8"/>
          <p:cNvPicPr/>
          <p:nvPr/>
        </p:nvPicPr>
        <p:blipFill rotWithShape="1">
          <a:blip r:embed="rId2"/>
          <a:srcRect t="14631" b="35087"/>
          <a:stretch/>
        </p:blipFill>
        <p:spPr bwMode="auto">
          <a:xfrm>
            <a:off x="636798" y="2056883"/>
            <a:ext cx="4895850" cy="1400175"/>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srcRect t="-1" b="42935"/>
          <a:stretch/>
        </p:blipFill>
        <p:spPr bwMode="auto">
          <a:xfrm>
            <a:off x="636798" y="3963987"/>
            <a:ext cx="4895850" cy="2303119"/>
          </a:xfrm>
          <a:prstGeom prst="rect">
            <a:avLst/>
          </a:prstGeom>
          <a:ln>
            <a:noFill/>
          </a:ln>
          <a:extLst>
            <a:ext uri="{53640926-AAD7-44D8-BBD7-CCE9431645EC}">
              <a14:shadowObscured xmlns:a14="http://schemas.microsoft.com/office/drawing/2010/main"/>
            </a:ext>
          </a:extLst>
        </p:spPr>
      </p:pic>
      <p:pic>
        <p:nvPicPr>
          <p:cNvPr id="5" name="Picture 4"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6762983">
            <a:off x="2875808" y="2151243"/>
            <a:ext cx="417830" cy="491490"/>
          </a:xfrm>
          <a:prstGeom prst="rect">
            <a:avLst/>
          </a:prstGeom>
          <a:noFill/>
        </p:spPr>
      </p:pic>
      <p:pic>
        <p:nvPicPr>
          <p:cNvPr id="6" name="Picture 5"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7346481">
            <a:off x="1113109" y="3223485"/>
            <a:ext cx="417830" cy="491490"/>
          </a:xfrm>
          <a:prstGeom prst="rect">
            <a:avLst/>
          </a:prstGeom>
          <a:noFill/>
        </p:spPr>
      </p:pic>
      <p:pic>
        <p:nvPicPr>
          <p:cNvPr id="7" name="Picture 6" descr="white best"/>
          <p:cNvPicPr/>
          <p:nvPr/>
        </p:nvPicPr>
        <p:blipFill>
          <a:blip r:embed="rId4">
            <a:extLst>
              <a:ext uri="{28A0092B-C50C-407E-A947-70E740481C1C}">
                <a14:useLocalDpi xmlns:a14="http://schemas.microsoft.com/office/drawing/2010/main" val="0"/>
              </a:ext>
            </a:extLst>
          </a:blip>
          <a:srcRect/>
          <a:stretch>
            <a:fillRect/>
          </a:stretch>
        </p:blipFill>
        <p:spPr bwMode="auto">
          <a:xfrm rot="3957410">
            <a:off x="4525317" y="5498434"/>
            <a:ext cx="555002" cy="718648"/>
          </a:xfrm>
          <a:prstGeom prst="rect">
            <a:avLst/>
          </a:prstGeom>
          <a:noFill/>
        </p:spPr>
      </p:pic>
      <p:sp>
        <p:nvSpPr>
          <p:cNvPr id="3" name="TextBox 2"/>
          <p:cNvSpPr txBox="1"/>
          <p:nvPr/>
        </p:nvSpPr>
        <p:spPr>
          <a:xfrm>
            <a:off x="6213513" y="2109379"/>
            <a:ext cx="2555914" cy="2308324"/>
          </a:xfrm>
          <a:prstGeom prst="rect">
            <a:avLst/>
          </a:prstGeom>
          <a:noFill/>
        </p:spPr>
        <p:txBody>
          <a:bodyPr wrap="square" rtlCol="0">
            <a:spAutoFit/>
          </a:bodyPr>
          <a:lstStyle/>
          <a:p>
            <a:pPr marL="285750" indent="-285750">
              <a:buFontTx/>
              <a:buChar char="-"/>
            </a:pPr>
            <a:r>
              <a:rPr lang="en-CA" sz="2400" dirty="0"/>
              <a:t>Go to </a:t>
            </a:r>
            <a:r>
              <a:rPr lang="en-CA" sz="2400" i="1" dirty="0"/>
              <a:t>Portfolio</a:t>
            </a:r>
            <a:r>
              <a:rPr lang="en-CA" sz="2400" dirty="0"/>
              <a:t> top tab</a:t>
            </a:r>
          </a:p>
          <a:p>
            <a:pPr marL="285750" indent="-285750">
              <a:buFontTx/>
              <a:buChar char="-"/>
            </a:pPr>
            <a:r>
              <a:rPr lang="en-CA" sz="2400" dirty="0"/>
              <a:t>Click student’s name on the left</a:t>
            </a:r>
          </a:p>
          <a:p>
            <a:pPr marL="285750" indent="-285750">
              <a:buFontTx/>
              <a:buChar char="-"/>
            </a:pPr>
            <a:endParaRPr lang="en-CA" sz="2400" dirty="0"/>
          </a:p>
        </p:txBody>
      </p:sp>
      <p:sp>
        <p:nvSpPr>
          <p:cNvPr id="4" name="TextBox 3"/>
          <p:cNvSpPr txBox="1"/>
          <p:nvPr/>
        </p:nvSpPr>
        <p:spPr>
          <a:xfrm>
            <a:off x="6213513" y="4282453"/>
            <a:ext cx="2423711" cy="1477328"/>
          </a:xfrm>
          <a:prstGeom prst="rect">
            <a:avLst/>
          </a:prstGeom>
          <a:noFill/>
        </p:spPr>
        <p:txBody>
          <a:bodyPr wrap="square" rtlCol="0">
            <a:spAutoFit/>
          </a:bodyPr>
          <a:lstStyle/>
          <a:p>
            <a:pPr marL="285750" indent="-285750">
              <a:buFontTx/>
              <a:buChar char="-"/>
            </a:pPr>
            <a:r>
              <a:rPr lang="en-CA" sz="2400" dirty="0"/>
              <a:t>Click one of the media options to add</a:t>
            </a:r>
          </a:p>
          <a:p>
            <a:endParaRPr lang="en-CA" dirty="0"/>
          </a:p>
        </p:txBody>
      </p:sp>
    </p:spTree>
    <p:extLst>
      <p:ext uri="{BB962C8B-B14F-4D97-AF65-F5344CB8AC3E}">
        <p14:creationId xmlns:p14="http://schemas.microsoft.com/office/powerpoint/2010/main" val="1155559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Upload directly to portfolio</a:t>
            </a:r>
          </a:p>
        </p:txBody>
      </p:sp>
      <p:pic>
        <p:nvPicPr>
          <p:cNvPr id="9" name="Picture 8"/>
          <p:cNvPicPr/>
          <p:nvPr/>
        </p:nvPicPr>
        <p:blipFill rotWithShape="1">
          <a:blip r:embed="rId2"/>
          <a:srcRect l="1738" t="3080" r="4689" b="56871"/>
          <a:stretch/>
        </p:blipFill>
        <p:spPr bwMode="auto">
          <a:xfrm>
            <a:off x="731227" y="1855287"/>
            <a:ext cx="5104200" cy="2032795"/>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2"/>
          <a:srcRect t="50963"/>
          <a:stretch/>
        </p:blipFill>
        <p:spPr bwMode="auto">
          <a:xfrm>
            <a:off x="731227" y="3873049"/>
            <a:ext cx="4950726" cy="2259329"/>
          </a:xfrm>
          <a:prstGeom prst="rect">
            <a:avLst/>
          </a:prstGeom>
          <a:ln>
            <a:noFill/>
          </a:ln>
          <a:extLst>
            <a:ext uri="{53640926-AAD7-44D8-BBD7-CCE9431645EC}">
              <a14:shadowObscured xmlns:a14="http://schemas.microsoft.com/office/drawing/2010/main"/>
            </a:ext>
          </a:extLst>
        </p:spPr>
      </p:pic>
      <p:pic>
        <p:nvPicPr>
          <p:cNvPr id="5" name="Picture 4" descr="white best"/>
          <p:cNvPicPr/>
          <p:nvPr/>
        </p:nvPicPr>
        <p:blipFill>
          <a:blip r:embed="rId3">
            <a:extLst>
              <a:ext uri="{28A0092B-C50C-407E-A947-70E740481C1C}">
                <a14:useLocalDpi xmlns:a14="http://schemas.microsoft.com/office/drawing/2010/main" val="0"/>
              </a:ext>
            </a:extLst>
          </a:blip>
          <a:srcRect/>
          <a:stretch>
            <a:fillRect/>
          </a:stretch>
        </p:blipFill>
        <p:spPr bwMode="auto">
          <a:xfrm rot="6695645">
            <a:off x="4274950" y="2453170"/>
            <a:ext cx="417830" cy="491490"/>
          </a:xfrm>
          <a:prstGeom prst="rect">
            <a:avLst/>
          </a:prstGeom>
          <a:noFill/>
        </p:spPr>
      </p:pic>
      <p:pic>
        <p:nvPicPr>
          <p:cNvPr id="6" name="Picture 5" descr="white best"/>
          <p:cNvPicPr/>
          <p:nvPr/>
        </p:nvPicPr>
        <p:blipFill>
          <a:blip r:embed="rId3">
            <a:extLst>
              <a:ext uri="{28A0092B-C50C-407E-A947-70E740481C1C}">
                <a14:useLocalDpi xmlns:a14="http://schemas.microsoft.com/office/drawing/2010/main" val="0"/>
              </a:ext>
            </a:extLst>
          </a:blip>
          <a:srcRect/>
          <a:stretch>
            <a:fillRect/>
          </a:stretch>
        </p:blipFill>
        <p:spPr bwMode="auto">
          <a:xfrm rot="7857071">
            <a:off x="3969566" y="3396592"/>
            <a:ext cx="417830" cy="491490"/>
          </a:xfrm>
          <a:prstGeom prst="rect">
            <a:avLst/>
          </a:prstGeom>
          <a:noFill/>
        </p:spPr>
      </p:pic>
      <p:pic>
        <p:nvPicPr>
          <p:cNvPr id="7" name="Picture 6" descr="white best"/>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33436" y="4254472"/>
            <a:ext cx="417830" cy="491490"/>
          </a:xfrm>
          <a:prstGeom prst="rect">
            <a:avLst/>
          </a:prstGeom>
          <a:noFill/>
        </p:spPr>
      </p:pic>
      <p:pic>
        <p:nvPicPr>
          <p:cNvPr id="8" name="Picture 7" descr="white best"/>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855951" y="5886633"/>
            <a:ext cx="417830" cy="491490"/>
          </a:xfrm>
          <a:prstGeom prst="rect">
            <a:avLst/>
          </a:prstGeom>
          <a:noFill/>
        </p:spPr>
      </p:pic>
      <p:sp>
        <p:nvSpPr>
          <p:cNvPr id="3" name="TextBox 2"/>
          <p:cNvSpPr txBox="1"/>
          <p:nvPr/>
        </p:nvSpPr>
        <p:spPr>
          <a:xfrm>
            <a:off x="6443915" y="1872145"/>
            <a:ext cx="2280492" cy="4031873"/>
          </a:xfrm>
          <a:prstGeom prst="rect">
            <a:avLst/>
          </a:prstGeom>
          <a:noFill/>
        </p:spPr>
        <p:txBody>
          <a:bodyPr wrap="square" rtlCol="0">
            <a:spAutoFit/>
          </a:bodyPr>
          <a:lstStyle/>
          <a:p>
            <a:r>
              <a:rPr lang="en-CA" sz="3200" dirty="0"/>
              <a:t>Modify date, add tags, upload media file and then click </a:t>
            </a:r>
            <a:r>
              <a:rPr lang="en-CA" sz="3200" i="1" dirty="0"/>
              <a:t>Submit</a:t>
            </a:r>
            <a:r>
              <a:rPr lang="en-CA" sz="3200" dirty="0"/>
              <a:t>.</a:t>
            </a:r>
          </a:p>
        </p:txBody>
      </p:sp>
    </p:spTree>
    <p:extLst>
      <p:ext uri="{BB962C8B-B14F-4D97-AF65-F5344CB8AC3E}">
        <p14:creationId xmlns:p14="http://schemas.microsoft.com/office/powerpoint/2010/main" val="1597407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Portal Steps for Grades 4-7</a:t>
            </a:r>
          </a:p>
        </p:txBody>
      </p:sp>
      <p:graphicFrame>
        <p:nvGraphicFramePr>
          <p:cNvPr id="6" name="Diagram 5"/>
          <p:cNvGraphicFramePr/>
          <p:nvPr>
            <p:extLst>
              <p:ext uri="{D42A27DB-BD31-4B8C-83A1-F6EECF244321}">
                <p14:modId xmlns:p14="http://schemas.microsoft.com/office/powerpoint/2010/main" val="2589245902"/>
              </p:ext>
            </p:extLst>
          </p:nvPr>
        </p:nvGraphicFramePr>
        <p:xfrm>
          <a:off x="419100" y="1584960"/>
          <a:ext cx="8318500" cy="4973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1193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Portal Steps for Grades K-3</a:t>
            </a:r>
          </a:p>
        </p:txBody>
      </p:sp>
      <p:graphicFrame>
        <p:nvGraphicFramePr>
          <p:cNvPr id="3" name="Diagram 2"/>
          <p:cNvGraphicFramePr/>
          <p:nvPr>
            <p:extLst>
              <p:ext uri="{D42A27DB-BD31-4B8C-83A1-F6EECF244321}">
                <p14:modId xmlns:p14="http://schemas.microsoft.com/office/powerpoint/2010/main" val="1630573888"/>
              </p:ext>
            </p:extLst>
          </p:nvPr>
        </p:nvGraphicFramePr>
        <p:xfrm>
          <a:off x="427383" y="1602740"/>
          <a:ext cx="8319052" cy="4950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942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136"/>
            <a:ext cx="9144000" cy="4779264"/>
          </a:xfrm>
          <a:prstGeom prst="rect">
            <a:avLst/>
          </a:prstGeom>
        </p:spPr>
      </p:pic>
      <p:sp>
        <p:nvSpPr>
          <p:cNvPr id="2" name="Title 1"/>
          <p:cNvSpPr>
            <a:spLocks noGrp="1"/>
          </p:cNvSpPr>
          <p:nvPr>
            <p:ph type="ctrTitle"/>
          </p:nvPr>
        </p:nvSpPr>
        <p:spPr>
          <a:xfrm>
            <a:off x="228600" y="3903546"/>
            <a:ext cx="8686800" cy="731520"/>
          </a:xfrm>
        </p:spPr>
        <p:txBody>
          <a:bodyPr>
            <a:noAutofit/>
          </a:bodyPr>
          <a:lstStyle/>
          <a:p>
            <a:pPr algn="ctr">
              <a:lnSpc>
                <a:spcPts val="6000"/>
              </a:lnSpc>
            </a:pPr>
            <a:r>
              <a:rPr lang="en-CA" sz="5000" dirty="0"/>
              <a:t/>
            </a:r>
            <a:br>
              <a:rPr lang="en-CA" sz="5000" dirty="0"/>
            </a:br>
            <a:r>
              <a:rPr lang="en-CA" sz="5000" dirty="0"/>
              <a:t>Teachers</a:t>
            </a:r>
            <a:br>
              <a:rPr lang="en-CA" sz="5000" dirty="0"/>
            </a:br>
            <a:r>
              <a:rPr lang="en-CA" sz="5000" i="1" dirty="0"/>
              <a:t>“</a:t>
            </a:r>
            <a:r>
              <a:rPr lang="en-CA" sz="5400" i="1" dirty="0"/>
              <a:t>Choosing the Template</a:t>
            </a:r>
            <a:r>
              <a:rPr lang="en-CA" sz="5400" dirty="0"/>
              <a:t>” </a:t>
            </a:r>
            <a:br>
              <a:rPr lang="en-CA" sz="5400" dirty="0"/>
            </a:br>
            <a:r>
              <a:rPr lang="en-CA" sz="5000" dirty="0"/>
              <a:t/>
            </a:r>
            <a:br>
              <a:rPr lang="en-CA" sz="5000" dirty="0"/>
            </a:br>
            <a:r>
              <a:rPr lang="en-CA" sz="4000" dirty="0"/>
              <a:t/>
            </a:r>
            <a:br>
              <a:rPr lang="en-CA" sz="4000" dirty="0"/>
            </a:br>
            <a:endParaRPr lang="en-CA" sz="5000" dirty="0"/>
          </a:p>
        </p:txBody>
      </p:sp>
    </p:spTree>
    <p:extLst>
      <p:ext uri="{BB962C8B-B14F-4D97-AF65-F5344CB8AC3E}">
        <p14:creationId xmlns:p14="http://schemas.microsoft.com/office/powerpoint/2010/main" val="911726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NVSD Curriculum Hub</a:t>
            </a:r>
          </a:p>
        </p:txBody>
      </p:sp>
      <p:pic>
        <p:nvPicPr>
          <p:cNvPr id="3" name="Picture 2">
            <a:extLst>
              <a:ext uri="{FF2B5EF4-FFF2-40B4-BE49-F238E27FC236}">
                <a16:creationId xmlns:a16="http://schemas.microsoft.com/office/drawing/2014/main" id="{6CA2EA55-5E04-D54F-A51D-1B8D56E53B07}"/>
              </a:ext>
            </a:extLst>
          </p:cNvPr>
          <p:cNvPicPr>
            <a:picLocks noChangeAspect="1"/>
          </p:cNvPicPr>
          <p:nvPr/>
        </p:nvPicPr>
        <p:blipFill>
          <a:blip r:embed="rId3"/>
          <a:stretch>
            <a:fillRect/>
          </a:stretch>
        </p:blipFill>
        <p:spPr>
          <a:xfrm>
            <a:off x="557940" y="2061274"/>
            <a:ext cx="8046301" cy="3921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850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Curriculum Hub</a:t>
            </a:r>
          </a:p>
        </p:txBody>
      </p:sp>
      <p:pic>
        <p:nvPicPr>
          <p:cNvPr id="4" name="Picture 3">
            <a:extLst>
              <a:ext uri="{FF2B5EF4-FFF2-40B4-BE49-F238E27FC236}">
                <a16:creationId xmlns:a16="http://schemas.microsoft.com/office/drawing/2014/main" id="{BE26EC16-2F9D-4C0F-8F0F-9F14B3854AD4}"/>
              </a:ext>
            </a:extLst>
          </p:cNvPr>
          <p:cNvPicPr>
            <a:picLocks noChangeAspect="1"/>
          </p:cNvPicPr>
          <p:nvPr/>
        </p:nvPicPr>
        <p:blipFill rotWithShape="1">
          <a:blip r:embed="rId3"/>
          <a:srcRect l="2500" t="11833" r="5113" b="4801"/>
          <a:stretch/>
        </p:blipFill>
        <p:spPr>
          <a:xfrm>
            <a:off x="467544" y="1772816"/>
            <a:ext cx="8447858" cy="4287906"/>
          </a:xfrm>
          <a:prstGeom prst="rect">
            <a:avLst/>
          </a:prstGeom>
          <a:ln>
            <a:noFill/>
          </a:ln>
          <a:effectLst>
            <a:outerShdw blurRad="292100" dist="139700" dir="2700000" algn="tl" rotWithShape="0">
              <a:srgbClr val="333333">
                <a:alpha val="65000"/>
              </a:srgbClr>
            </a:outerShdw>
          </a:effectLst>
        </p:spPr>
      </p:pic>
      <p:sp>
        <p:nvSpPr>
          <p:cNvPr id="3" name="Notched Right Arrow 2"/>
          <p:cNvSpPr/>
          <p:nvPr/>
        </p:nvSpPr>
        <p:spPr>
          <a:xfrm rot="13046402">
            <a:off x="6641555" y="3572931"/>
            <a:ext cx="2214923" cy="94442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31309535"/>
      </p:ext>
    </p:extLst>
  </p:cSld>
  <p:clrMapOvr>
    <a:masterClrMapping/>
  </p:clrMapOvr>
</p:sld>
</file>

<file path=ppt/theme/theme1.xml><?xml version="1.0" encoding="utf-8"?>
<a:theme xmlns:a="http://schemas.openxmlformats.org/drawingml/2006/main" name="NVSD Theme">
  <a:themeElements>
    <a:clrScheme name="NVSD">
      <a:dk1>
        <a:sysClr val="windowText" lastClr="000000"/>
      </a:dk1>
      <a:lt1>
        <a:sysClr val="window" lastClr="FFFFFF"/>
      </a:lt1>
      <a:dk2>
        <a:srgbClr val="BFA078"/>
      </a:dk2>
      <a:lt2>
        <a:srgbClr val="EEECE1"/>
      </a:lt2>
      <a:accent1>
        <a:srgbClr val="6E86C3"/>
      </a:accent1>
      <a:accent2>
        <a:srgbClr val="65513C"/>
      </a:accent2>
      <a:accent3>
        <a:srgbClr val="BFA078"/>
      </a:accent3>
      <a:accent4>
        <a:srgbClr val="F3744E"/>
      </a:accent4>
      <a:accent5>
        <a:srgbClr val="FFCB39"/>
      </a:accent5>
      <a:accent6>
        <a:srgbClr val="98C23D"/>
      </a:accent6>
      <a:hlink>
        <a:srgbClr val="6E86C3"/>
      </a:hlink>
      <a:folHlink>
        <a:srgbClr val="800080"/>
      </a:folHlink>
    </a:clrScheme>
    <a:fontScheme name="NVSD">
      <a:majorFont>
        <a:latin typeface="Roboto Slab"/>
        <a:ea typeface=""/>
        <a:cs typeface=""/>
      </a:majorFont>
      <a:minorFont>
        <a:latin typeface="Robo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2815</TotalTime>
  <Words>1421</Words>
  <Application>Microsoft Office PowerPoint</Application>
  <PresentationFormat>On-screen Show (4:3)</PresentationFormat>
  <Paragraphs>213</Paragraphs>
  <Slides>44</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Roboto Light</vt:lpstr>
      <vt:lpstr>Roboto Slab</vt:lpstr>
      <vt:lpstr>Wingdings</vt:lpstr>
      <vt:lpstr>NVSD Theme</vt:lpstr>
      <vt:lpstr>Considerations </vt:lpstr>
      <vt:lpstr> Core Competencies: Summative Self-Assessment  </vt:lpstr>
      <vt:lpstr>May – What does it look like?</vt:lpstr>
      <vt:lpstr>May–What does it look like? </vt:lpstr>
      <vt:lpstr>Portal Steps for Grades 4-7</vt:lpstr>
      <vt:lpstr>Portal Steps for Grades K-3</vt:lpstr>
      <vt:lpstr> Teachers “Choosing the Template”    </vt:lpstr>
      <vt:lpstr>NVSD Curriculum Hub</vt:lpstr>
      <vt:lpstr>The Curriculum Hub</vt:lpstr>
      <vt:lpstr>Summative Self-Assessment</vt:lpstr>
      <vt:lpstr>Download and Save Template</vt:lpstr>
      <vt:lpstr> Teachers “Creating a Class”   </vt:lpstr>
      <vt:lpstr>Creating a Class Site </vt:lpstr>
      <vt:lpstr>Log into the Portal</vt:lpstr>
      <vt:lpstr>Click on “My NVSD”</vt:lpstr>
      <vt:lpstr>Click on “Create Class”</vt:lpstr>
      <vt:lpstr>Choose Logo and Theme Colour</vt:lpstr>
      <vt:lpstr>Choose Features</vt:lpstr>
      <vt:lpstr>Adding a Class </vt:lpstr>
      <vt:lpstr> Adding “Assignments” How to Upload 2019 SACC Template  </vt:lpstr>
      <vt:lpstr>Click on “Assignments” top tab</vt:lpstr>
      <vt:lpstr>Add Assignment</vt:lpstr>
      <vt:lpstr>Copy Assignment to Students</vt:lpstr>
      <vt:lpstr>Viewing Student Submissions</vt:lpstr>
      <vt:lpstr>Viewing Submission Status</vt:lpstr>
      <vt:lpstr> Students Complete and Submit Self-Assessment   </vt:lpstr>
      <vt:lpstr>Go to NVSD Website</vt:lpstr>
      <vt:lpstr>Log into Portal</vt:lpstr>
      <vt:lpstr>Log into Portal</vt:lpstr>
      <vt:lpstr>Click on SACC Class</vt:lpstr>
      <vt:lpstr>How to Open 2019 SACC</vt:lpstr>
      <vt:lpstr>Click “edit”</vt:lpstr>
      <vt:lpstr>Complete SACC online</vt:lpstr>
      <vt:lpstr>Click to close tab (saves automatically)</vt:lpstr>
      <vt:lpstr>Click “Turn in” to submit</vt:lpstr>
      <vt:lpstr>Click “Copy to Portfolio”</vt:lpstr>
      <vt:lpstr>Click “Ok”</vt:lpstr>
      <vt:lpstr>Upload Evidence to Portfolio</vt:lpstr>
      <vt:lpstr>Upload Evidence to Portfolio</vt:lpstr>
      <vt:lpstr>Sign Out</vt:lpstr>
      <vt:lpstr> Student Self-Assessment Completion and Submission   </vt:lpstr>
      <vt:lpstr>Paper alternative for K-3 students </vt:lpstr>
      <vt:lpstr>Upload directly to portfolio</vt:lpstr>
      <vt:lpstr>Upload directly to portfolio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Competencies: Moving forward with  Self-Assessment</dc:title>
  <dc:creator>Alice Bainbridge</dc:creator>
  <cp:lastModifiedBy>Kathleen Barter</cp:lastModifiedBy>
  <cp:revision>228</cp:revision>
  <cp:lastPrinted>2018-04-03T19:12:28Z</cp:lastPrinted>
  <dcterms:modified xsi:type="dcterms:W3CDTF">2019-03-29T20:17:13Z</dcterms:modified>
</cp:coreProperties>
</file>